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84" r:id="rId2"/>
    <p:sldId id="386" r:id="rId3"/>
    <p:sldId id="359" r:id="rId4"/>
    <p:sldId id="258" r:id="rId5"/>
    <p:sldId id="256" r:id="rId6"/>
    <p:sldId id="267" r:id="rId7"/>
    <p:sldId id="369" r:id="rId8"/>
    <p:sldId id="370" r:id="rId9"/>
    <p:sldId id="306" r:id="rId10"/>
    <p:sldId id="269" r:id="rId11"/>
    <p:sldId id="270" r:id="rId12"/>
    <p:sldId id="271" r:id="rId13"/>
    <p:sldId id="272" r:id="rId14"/>
    <p:sldId id="273" r:id="rId15"/>
    <p:sldId id="371" r:id="rId16"/>
    <p:sldId id="275" r:id="rId17"/>
    <p:sldId id="305" r:id="rId18"/>
    <p:sldId id="276" r:id="rId19"/>
    <p:sldId id="381" r:id="rId20"/>
    <p:sldId id="277" r:id="rId21"/>
    <p:sldId id="274" r:id="rId22"/>
    <p:sldId id="262" r:id="rId23"/>
    <p:sldId id="263" r:id="rId24"/>
    <p:sldId id="264" r:id="rId25"/>
    <p:sldId id="280" r:id="rId26"/>
    <p:sldId id="378" r:id="rId27"/>
    <p:sldId id="379" r:id="rId28"/>
    <p:sldId id="281" r:id="rId29"/>
    <p:sldId id="376" r:id="rId30"/>
    <p:sldId id="283" r:id="rId31"/>
    <p:sldId id="284" r:id="rId32"/>
    <p:sldId id="380" r:id="rId33"/>
    <p:sldId id="27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56"/>
  </p:normalViewPr>
  <p:slideViewPr>
    <p:cSldViewPr snapToGrid="0">
      <p:cViewPr varScale="1">
        <p:scale>
          <a:sx n="68" d="100"/>
          <a:sy n="68" d="100"/>
        </p:scale>
        <p:origin x="81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9T04:38:57.9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2770 235,'12'0,"6"0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37E3E-AABE-456E-974A-3CC3D04B6AE0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F5AAA-1369-471A-81F7-DB3ADC4792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F5AAA-1369-471A-81F7-DB3ADC4792B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76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4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phụ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F5AAA-1369-471A-81F7-DB3ADC4792B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67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Google Shape;1938;g6153f2b44b_0_627:notes">
            <a:extLst>
              <a:ext uri="{FF2B5EF4-FFF2-40B4-BE49-F238E27FC236}">
                <a16:creationId xmlns:a16="http://schemas.microsoft.com/office/drawing/2014/main" id="{312B3093-B4E2-4F29-93EB-A3FF7E2B637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51203" name="Google Shape;1939;g6153f2b44b_0_627:notes">
            <a:extLst>
              <a:ext uri="{FF2B5EF4-FFF2-40B4-BE49-F238E27FC236}">
                <a16:creationId xmlns:a16="http://schemas.microsoft.com/office/drawing/2014/main" id="{6515C2AA-4AD5-4C14-9CDF-FED08661CB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A78F5-7EB5-4FC1-BC5C-D53EF4D9C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ED0A3-17C0-4C44-963B-8875A71A1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E5EC8-BE8C-4C10-8675-0BC67FFE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4B34-0ED5-4422-A4B2-E3C7D547FF6B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16F69-58A3-4370-A076-549DFA927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43D48-5A95-4DC3-8A42-48FB6BE3A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00AA7-6955-43E3-B403-E3428B7264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56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381BB-7578-4185-86E1-96575D39B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C1D8C-1A47-47C4-8FC2-A6F868A70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7525E-3DB5-40F0-8854-D9E88932D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4B34-0ED5-4422-A4B2-E3C7D547FF6B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B49B5-A7E9-453A-8CDB-AD6DB1872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E5B26-C9D5-4560-A642-A0E8D754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00AA7-6955-43E3-B403-E3428B7264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39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3D5160-79AA-46A0-9927-E2E5B3C5D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2A471D-4D29-48D6-A742-56C6FFC5A7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D1EA8-BD67-4225-BFFF-BF1A4C04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4B34-0ED5-4422-A4B2-E3C7D547FF6B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66716-6569-41B0-9CC1-A4470EF2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9CB2C-36E3-4A9E-B40B-FBD61607D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00AA7-6955-43E3-B403-E3428B7264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25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46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6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25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25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25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25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25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25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25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25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238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3B42C-8B0F-4115-AC0F-706136AA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F37E2-7D34-4F8F-89F5-71EA0AEB3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0ED61-9FFF-4A50-A79A-8DDC322A9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4B34-0ED5-4422-A4B2-E3C7D547FF6B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A4AAD-D5D3-459E-A39D-9A356A89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232B8-540D-4E8F-9ACB-95E0F08DB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00AA7-6955-43E3-B403-E3428B7264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FAC92-5BC6-4CB0-BC7C-EFB27DEE5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075A7-5858-4F02-964A-689EDB0C8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94CC0-CA11-4E9F-864F-EAD5B2FE6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4B34-0ED5-4422-A4B2-E3C7D547FF6B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3200A-1699-48D5-B49B-7FEB5B7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8EA5F-E1AE-43B1-9441-FC7CDBAFE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00AA7-6955-43E3-B403-E3428B7264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38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6C167-EA81-476F-8CBF-3E25A58DB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CDC79-1CA0-471D-907B-BA7440FF6D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A687A-BCFF-47F8-B736-F870639B9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89D0C4-F316-49C5-91FD-1256C286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4B34-0ED5-4422-A4B2-E3C7D547FF6B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31F1D-97E5-4CFD-8769-AD5732675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0B103-1374-402E-9571-A6CF469F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00AA7-6955-43E3-B403-E3428B7264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79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60596-813F-4765-985C-2A0C984FB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D917D-C079-4437-BC14-CD9F88B29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74F8A-2B3B-4E65-9CE0-CAB258F68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ED6068-388C-4A66-948B-441EA80357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F707A1-F458-44F0-B1FC-73C45B9D2D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7E9448-B43C-4EC6-AEDF-6E7EB8EF2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4B34-0ED5-4422-A4B2-E3C7D547FF6B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9D1D95-D449-468A-A039-2B4594C26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9E917-406C-4424-977B-40FF2F053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00AA7-6955-43E3-B403-E3428B7264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5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89556-B92C-4211-8FC7-540E3C9A5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F6167-99F4-40CB-B1AC-B76AB8B6D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4B34-0ED5-4422-A4B2-E3C7D547FF6B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80F2E0-3F7A-4E29-98B8-CCB11C58B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DD616C-9293-4E0E-AE8F-ED05DFE0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00AA7-6955-43E3-B403-E3428B7264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8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0B4061-5337-4F19-BAB9-4E1EF6716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4B34-0ED5-4422-A4B2-E3C7D547FF6B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28053B-DF1C-4B08-9BC0-1BF8777C2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F7DA0-B9B5-4FFC-B4E1-AD0066F8F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00AA7-6955-43E3-B403-E3428B7264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68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8EDD-25F6-4594-8068-F4EF4241B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04B1D-BB1B-4245-B6B8-2E94DD8C4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D34C3A-F1A0-4131-94D6-157C7BB2D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6C8EA-7198-40E3-8659-25D291D5C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4B34-0ED5-4422-A4B2-E3C7D547FF6B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6ECDB-FABE-4983-BEBD-38026A16C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000067-D345-442D-9942-04B9C9DE2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00AA7-6955-43E3-B403-E3428B7264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77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B8818-3EE5-4128-A98A-DBFB2B28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C6225C-97BE-428E-91E7-019382F195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2F729-EBB8-4BBA-B163-4026403C1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38396-EB76-42BD-AC4C-308A9245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4B34-0ED5-4422-A4B2-E3C7D547FF6B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AE7343-CB46-4C4C-ABED-10A003AB8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9FC90-1AA8-46BC-A536-EA3F4400A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00AA7-6955-43E3-B403-E3428B7264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45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ECF105-850C-482A-B9DC-79E18FFD3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5737F-7079-4848-B4D4-3E1EE756C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7BFCD-5E61-438F-B6DE-5DD7EB970B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44B34-0ED5-4422-A4B2-E3C7D547FF6B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BE175-1E28-4C75-95DE-BE5E28A38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FAC81-F66C-43CD-BDB7-AF2F9C5C3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00AA7-6955-43E3-B403-E3428B7264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5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4.gi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emf"/><Relationship Id="rId5" Type="http://schemas.microsoft.com/office/2007/relationships/hdphoto" Target="../media/hdphoto2.wdp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emf"/><Relationship Id="rId5" Type="http://schemas.microsoft.com/office/2007/relationships/hdphoto" Target="../media/hdphoto2.wdp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CBB752C-E596-4B25-BE52-EC1BD67C4446}"/>
                  </a:ext>
                </a:extLst>
              </p14:cNvPr>
              <p14:cNvContentPartPr/>
              <p14:nvPr/>
            </p14:nvContentPartPr>
            <p14:xfrm>
              <a:off x="6069349" y="3661792"/>
              <a:ext cx="10935" cy="152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CBB752C-E596-4B25-BE52-EC1BD67C44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16438" y="3616192"/>
                <a:ext cx="116758" cy="91352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0E6A1645-91B6-4641-9F48-0ED355BB1622}"/>
              </a:ext>
            </a:extLst>
          </p:cNvPr>
          <p:cNvSpPr/>
          <p:nvPr/>
        </p:nvSpPr>
        <p:spPr>
          <a:xfrm>
            <a:off x="4379914" y="3128963"/>
            <a:ext cx="3400425" cy="134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pic>
        <p:nvPicPr>
          <p:cNvPr id="4100" name="Picture 2" descr="Hình nền Powerpoint đẹp tạo nên một Slide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85" y="-125412"/>
            <a:ext cx="122063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915991" y="1740728"/>
            <a:ext cx="3335015" cy="975838"/>
          </a:xfrm>
          <a:prstGeom prst="rect">
            <a:avLst/>
          </a:prstGeom>
          <a:noFill/>
        </p:spPr>
        <p:txBody>
          <a:bodyPr wrap="square" lIns="52001" tIns="26000" rIns="52001" bIns="260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hangingPunct="1">
              <a:defRPr/>
            </a:pPr>
            <a:r>
              <a:rPr lang="en-US" sz="6000" b="1" u="sng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6000" b="1" u="sng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u="sng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59987" y="1045507"/>
            <a:ext cx="8032905" cy="729616"/>
          </a:xfrm>
          <a:prstGeom prst="rect">
            <a:avLst/>
          </a:prstGeom>
          <a:noFill/>
        </p:spPr>
        <p:txBody>
          <a:bodyPr wrap="square" lIns="52001" tIns="26000" rIns="52001" bIns="260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hangingPunct="1">
              <a:defRPr/>
            </a:pPr>
            <a:r>
              <a:rPr lang="en-US" sz="44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4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 </a:t>
            </a:r>
          </a:p>
        </p:txBody>
      </p:sp>
      <p:pic>
        <p:nvPicPr>
          <p:cNvPr id="4106" name="Picture 4" descr="daisy_button_pink_hb"/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6167439"/>
            <a:ext cx="312738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4" descr="daisy_button_pink_hb"/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9" y="6167439"/>
            <a:ext cx="31273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4" descr="daisy_button_pink_hb"/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664" y="4167189"/>
            <a:ext cx="31273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4" descr="daisy_button_pink_hb"/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4" y="3286125"/>
            <a:ext cx="3127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5921375"/>
            <a:ext cx="676275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4" y="3536950"/>
            <a:ext cx="67468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928" y="2383956"/>
            <a:ext cx="6746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9" y="3070225"/>
            <a:ext cx="67468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4298950"/>
            <a:ext cx="6746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64" y="1941514"/>
            <a:ext cx="674687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4" y="1812925"/>
            <a:ext cx="67468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89" y="4446589"/>
            <a:ext cx="674687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4" descr="daisy_button_pink_hb"/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4" y="5729289"/>
            <a:ext cx="31273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6" descr="F:\HINH ANH\HinhDong\Hoa\h1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9908">
            <a:off x="1360487" y="5110163"/>
            <a:ext cx="11064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6" descr="F:\HINH ANH\HinhDong\Hoa\h1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2633">
            <a:off x="9736931" y="5125244"/>
            <a:ext cx="11064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1" name="WordArt 3"/>
          <p:cNvSpPr>
            <a:spLocks noChangeArrowheads="1" noChangeShapeType="1" noTextEdit="1"/>
          </p:cNvSpPr>
          <p:nvPr/>
        </p:nvSpPr>
        <p:spPr bwMode="auto">
          <a:xfrm>
            <a:off x="407535" y="3010721"/>
            <a:ext cx="10776857" cy="1325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 SINH SẢN CỦA CÔN TRÙNG</a:t>
            </a:r>
          </a:p>
        </p:txBody>
      </p:sp>
      <p:pic>
        <p:nvPicPr>
          <p:cNvPr id="4123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2830513"/>
            <a:ext cx="67468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40" y="1321484"/>
            <a:ext cx="6762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4" y="860425"/>
            <a:ext cx="676275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3827464"/>
            <a:ext cx="674688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5868988"/>
            <a:ext cx="67468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8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9" y="5443539"/>
            <a:ext cx="6762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550" y="6042025"/>
            <a:ext cx="67468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600" y="2705100"/>
            <a:ext cx="6746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1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4" y="4892675"/>
            <a:ext cx="67468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732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97787" y="76202"/>
            <a:ext cx="7206796" cy="761563"/>
          </a:xfrm>
          <a:prstGeom prst="rect">
            <a:avLst/>
          </a:prstGeom>
          <a:noFill/>
        </p:spPr>
        <p:txBody>
          <a:bodyPr wrap="none" lIns="114117" tIns="57059" rIns="114117" bIns="570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2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42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42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42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2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bướm</a:t>
            </a:r>
            <a:r>
              <a:rPr lang="en-US" sz="42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cải</a:t>
            </a:r>
            <a:endParaRPr lang="en-US" sz="4200" b="1" spc="62" dirty="0">
              <a:ln w="11430"/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09600" y="5224799"/>
            <a:ext cx="10972800" cy="1804609"/>
          </a:xfrm>
          <a:prstGeom prst="rect">
            <a:avLst/>
          </a:prstGeom>
        </p:spPr>
        <p:txBody>
          <a:bodyPr vert="horz" lIns="136066" tIns="68033" rIns="136066" bIns="68033" rtlCol="0">
            <a:noAutofit/>
          </a:bodyPr>
          <a:lstStyle>
            <a:lvl1pPr marL="0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3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5135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3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0273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35409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80544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25681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70818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15953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61090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Bướm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đẻ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hè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6-8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trứng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nở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607270" y="903527"/>
            <a:ext cx="4587829" cy="4321272"/>
            <a:chOff x="6019427" y="1791244"/>
            <a:chExt cx="5915447" cy="5014578"/>
          </a:xfrm>
        </p:grpSpPr>
        <p:pic>
          <p:nvPicPr>
            <p:cNvPr id="9" name="Picture 34"/>
            <p:cNvPicPr>
              <a:picLocks noChangeAspect="1" noChangeArrowheads="1"/>
            </p:cNvPicPr>
            <p:nvPr/>
          </p:nvPicPr>
          <p:blipFill>
            <a:blip r:embed="rId2">
              <a:lum bright="-30000" contrast="18000"/>
            </a:blip>
            <a:srcRect l="13637" b="13043"/>
            <a:stretch>
              <a:fillRect/>
            </a:stretch>
          </p:blipFill>
          <p:spPr bwMode="auto">
            <a:xfrm>
              <a:off x="6186766" y="1791244"/>
              <a:ext cx="5394406" cy="4271038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10" name="Rectangle 24"/>
            <p:cNvSpPr>
              <a:spLocks noChangeArrowheads="1"/>
            </p:cNvSpPr>
            <p:nvPr/>
          </p:nvSpPr>
          <p:spPr bwMode="auto">
            <a:xfrm>
              <a:off x="6019427" y="6245752"/>
              <a:ext cx="5915447" cy="560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2118" tIns="61059" rIns="122118" bIns="61059" anchor="ctr"/>
            <a:lstStyle/>
            <a:p>
              <a:pPr algn="ctr"/>
              <a:r>
                <a:rPr lang="en-US" sz="35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00" b="1" dirty="0" err="1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5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1 - </a:t>
              </a:r>
              <a:r>
                <a:rPr lang="en-US" sz="3500" b="1" dirty="0" err="1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Trứng</a:t>
              </a:r>
              <a:endPara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97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97787" y="76202"/>
            <a:ext cx="7206796" cy="761563"/>
          </a:xfrm>
          <a:prstGeom prst="rect">
            <a:avLst/>
          </a:prstGeom>
          <a:noFill/>
        </p:spPr>
        <p:txBody>
          <a:bodyPr wrap="none" lIns="114117" tIns="57059" rIns="114117" bIns="570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2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42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42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42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2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bướm</a:t>
            </a:r>
            <a:r>
              <a:rPr lang="en-US" sz="42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cải</a:t>
            </a:r>
            <a:endParaRPr lang="en-US" sz="4200" b="1" spc="62" dirty="0">
              <a:ln w="11430"/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13510" y="5328917"/>
            <a:ext cx="10972800" cy="1308083"/>
          </a:xfrm>
          <a:prstGeom prst="rect">
            <a:avLst/>
          </a:prstGeom>
        </p:spPr>
        <p:txBody>
          <a:bodyPr vert="horz" lIns="136066" tIns="68033" rIns="136066" bIns="68033" rtlCol="0">
            <a:noAutofit/>
          </a:bodyPr>
          <a:lstStyle>
            <a:lvl1pPr marL="0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3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5135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3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0273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35409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80544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25681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70818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15953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61090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dần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lột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xác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da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Khoảng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30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ngừng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55710" y="837765"/>
            <a:ext cx="6690949" cy="4501543"/>
            <a:chOff x="1621758" y="1581150"/>
            <a:chExt cx="5575791" cy="3376157"/>
          </a:xfrm>
        </p:grpSpPr>
        <p:sp>
          <p:nvSpPr>
            <p:cNvPr id="10" name="Rectangle 24"/>
            <p:cNvSpPr>
              <a:spLocks noChangeArrowheads="1"/>
            </p:cNvSpPr>
            <p:nvPr/>
          </p:nvSpPr>
          <p:spPr bwMode="auto">
            <a:xfrm>
              <a:off x="2590800" y="4595330"/>
              <a:ext cx="3823191" cy="361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2118" tIns="61059" rIns="122118" bIns="61059" anchor="ctr"/>
            <a:lstStyle/>
            <a:p>
              <a:pPr algn="ctr"/>
              <a:r>
                <a:rPr lang="en-US" sz="35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00" b="1" dirty="0" err="1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5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2 – </a:t>
              </a:r>
              <a:r>
                <a:rPr lang="en-US" sz="3500" b="1" dirty="0" err="1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Sâu</a:t>
              </a:r>
              <a:r>
                <a:rPr lang="en-US" sz="35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500" b="1" dirty="0" err="1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Ấu</a:t>
              </a:r>
              <a:r>
                <a:rPr lang="en-US" sz="35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00" b="1" dirty="0" err="1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trùng</a:t>
              </a:r>
              <a:r>
                <a:rPr lang="en-US" sz="35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  <p:pic>
          <p:nvPicPr>
            <p:cNvPr id="11" name="Picture 25"/>
            <p:cNvPicPr>
              <a:picLocks noChangeAspect="1" noChangeArrowheads="1"/>
            </p:cNvPicPr>
            <p:nvPr/>
          </p:nvPicPr>
          <p:blipFill>
            <a:blip r:embed="rId2">
              <a:lum bright="-36000" contrast="18000"/>
            </a:blip>
            <a:srcRect l="2174" t="4347" r="4347"/>
            <a:stretch>
              <a:fillRect/>
            </a:stretch>
          </p:blipFill>
          <p:spPr bwMode="auto">
            <a:xfrm>
              <a:off x="1621758" y="1581150"/>
              <a:ext cx="5575791" cy="296514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8793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97787" y="76202"/>
            <a:ext cx="7206796" cy="761563"/>
          </a:xfrm>
          <a:prstGeom prst="rect">
            <a:avLst/>
          </a:prstGeom>
          <a:noFill/>
        </p:spPr>
        <p:txBody>
          <a:bodyPr wrap="none" lIns="114117" tIns="57059" rIns="114117" bIns="570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2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42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42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42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2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bướm</a:t>
            </a:r>
            <a:r>
              <a:rPr lang="en-US" sz="42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cải</a:t>
            </a:r>
            <a:endParaRPr lang="en-US" sz="4200" b="1" spc="62" dirty="0">
              <a:ln w="11430"/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41862" y="5329800"/>
            <a:ext cx="10972800" cy="1305844"/>
          </a:xfrm>
          <a:prstGeom prst="rect">
            <a:avLst/>
          </a:prstGeom>
        </p:spPr>
        <p:txBody>
          <a:bodyPr vert="horz" lIns="136066" tIns="68033" rIns="136066" bIns="68033" rtlCol="0">
            <a:noAutofit/>
          </a:bodyPr>
          <a:lstStyle>
            <a:lvl1pPr marL="0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3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5135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3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0273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35409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80544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25681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70818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15953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61090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leo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tường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rào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Vỏ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nứt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biến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nhộng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510742" y="827374"/>
            <a:ext cx="5669280" cy="4445919"/>
            <a:chOff x="2209800" y="1622868"/>
            <a:chExt cx="4724400" cy="3334439"/>
          </a:xfrm>
        </p:grpSpPr>
        <p:sp>
          <p:nvSpPr>
            <p:cNvPr id="10" name="Rectangle 24"/>
            <p:cNvSpPr>
              <a:spLocks noChangeArrowheads="1"/>
            </p:cNvSpPr>
            <p:nvPr/>
          </p:nvSpPr>
          <p:spPr bwMode="auto">
            <a:xfrm>
              <a:off x="2667000" y="4595330"/>
              <a:ext cx="3823191" cy="361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2118" tIns="61059" rIns="122118" bIns="61059" anchor="ctr"/>
            <a:lstStyle/>
            <a:p>
              <a:pPr algn="ctr"/>
              <a:r>
                <a:rPr lang="en-US" sz="35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00" b="1" dirty="0" err="1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5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3 – </a:t>
              </a:r>
              <a:r>
                <a:rPr lang="en-US" sz="3500" b="1" dirty="0" err="1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Nhộng</a:t>
              </a:r>
              <a:endPara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Picture 22"/>
            <p:cNvPicPr>
              <a:picLocks noChangeAspect="1" noChangeArrowheads="1"/>
            </p:cNvPicPr>
            <p:nvPr/>
          </p:nvPicPr>
          <p:blipFill>
            <a:blip r:embed="rId2">
              <a:lum bright="-24000" contrast="18000"/>
            </a:blip>
            <a:srcRect l="4762" t="3572" r="4761" b="7143"/>
            <a:stretch>
              <a:fillRect/>
            </a:stretch>
          </p:blipFill>
          <p:spPr bwMode="auto">
            <a:xfrm>
              <a:off x="2209800" y="1622868"/>
              <a:ext cx="4724400" cy="293008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6896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7286" y="76201"/>
            <a:ext cx="6887799" cy="730786"/>
          </a:xfrm>
          <a:prstGeom prst="rect">
            <a:avLst/>
          </a:prstGeom>
          <a:noFill/>
        </p:spPr>
        <p:txBody>
          <a:bodyPr wrap="none" lIns="114117" tIns="57059" rIns="114117" bIns="570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40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40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40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0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bướm</a:t>
            </a:r>
            <a:r>
              <a:rPr lang="en-US" sz="40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cải</a:t>
            </a:r>
            <a:endParaRPr lang="en-US" sz="4000" b="1" spc="62" dirty="0">
              <a:ln w="11430"/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64522" y="5367650"/>
            <a:ext cx="11862955" cy="1264282"/>
          </a:xfrm>
          <a:prstGeom prst="rect">
            <a:avLst/>
          </a:prstGeom>
        </p:spPr>
        <p:txBody>
          <a:bodyPr vert="horz" lIns="136066" tIns="68033" rIns="136066" bIns="68033" rtlCol="0">
            <a:noAutofit/>
          </a:bodyPr>
          <a:lstStyle>
            <a:lvl1pPr marL="0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3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5135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3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0273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35409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80544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25681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70818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15953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61090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2, 3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nhăn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nheo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chui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kén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en-US" sz="37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84664" y="806987"/>
            <a:ext cx="8458200" cy="4560663"/>
            <a:chOff x="1981200" y="1536810"/>
            <a:chExt cx="4961882" cy="3420497"/>
          </a:xfrm>
        </p:grpSpPr>
        <p:sp>
          <p:nvSpPr>
            <p:cNvPr id="10" name="Rectangle 24"/>
            <p:cNvSpPr>
              <a:spLocks noChangeArrowheads="1"/>
            </p:cNvSpPr>
            <p:nvPr/>
          </p:nvSpPr>
          <p:spPr bwMode="auto">
            <a:xfrm>
              <a:off x="2667000" y="4595330"/>
              <a:ext cx="3823191" cy="361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2118" tIns="61059" rIns="122118" bIns="61059" anchor="ctr"/>
            <a:lstStyle/>
            <a:p>
              <a:pPr algn="ctr"/>
              <a:r>
                <a:rPr lang="en-US" sz="35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00" b="1" dirty="0" err="1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5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4 – </a:t>
              </a:r>
              <a:r>
                <a:rPr lang="en-US" sz="3500" b="1" dirty="0" err="1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Bướm</a:t>
              </a:r>
              <a:endPara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3" name="Picture 31"/>
            <p:cNvPicPr>
              <a:picLocks noChangeAspect="1" noChangeArrowheads="1"/>
            </p:cNvPicPr>
            <p:nvPr/>
          </p:nvPicPr>
          <p:blipFill>
            <a:blip r:embed="rId2">
              <a:lum bright="-24000"/>
            </a:blip>
            <a:srcRect l="2499" r="7501" b="3572"/>
            <a:stretch>
              <a:fillRect/>
            </a:stretch>
          </p:blipFill>
          <p:spPr bwMode="auto">
            <a:xfrm>
              <a:off x="1981200" y="1536810"/>
              <a:ext cx="4961882" cy="293994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38375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7286" y="76201"/>
            <a:ext cx="6887799" cy="730786"/>
          </a:xfrm>
          <a:prstGeom prst="rect">
            <a:avLst/>
          </a:prstGeom>
          <a:noFill/>
        </p:spPr>
        <p:txBody>
          <a:bodyPr wrap="none" lIns="114117" tIns="57059" rIns="114117" bIns="570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40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40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40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0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bướm</a:t>
            </a:r>
            <a:r>
              <a:rPr lang="en-US" sz="40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cải</a:t>
            </a:r>
            <a:endParaRPr lang="en-US" sz="4000" b="1" spc="62" dirty="0">
              <a:ln w="11430"/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24346" y="5514101"/>
            <a:ext cx="10972800" cy="1073823"/>
          </a:xfrm>
          <a:prstGeom prst="rect">
            <a:avLst/>
          </a:prstGeom>
        </p:spPr>
        <p:txBody>
          <a:bodyPr vert="horz" lIns="136066" tIns="68033" rIns="136066" bIns="68033" rtlCol="0">
            <a:noAutofit/>
          </a:bodyPr>
          <a:lstStyle>
            <a:lvl1pPr marL="0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3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5135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3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0273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35409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80544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25681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70818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15953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61090" indent="0" algn="ctr" defTabSz="109027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Bướm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đẻ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trứng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rau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bắp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hay     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súp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lơ</a:t>
            </a:r>
            <a:r>
              <a:rPr lang="en-US" sz="3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.)</a:t>
            </a: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3344885" y="4879310"/>
            <a:ext cx="5502229" cy="48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52403" tIns="76202" rIns="152403" bIns="76202" anchor="ctr"/>
          <a:lstStyle/>
          <a:p>
            <a:pPr algn="ctr"/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5 –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35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8"/>
          <p:cNvPicPr>
            <a:picLocks noChangeAspect="1" noChangeArrowheads="1"/>
          </p:cNvPicPr>
          <p:nvPr/>
        </p:nvPicPr>
        <p:blipFill>
          <a:blip r:embed="rId2">
            <a:lum bright="-36000" contrast="18000"/>
          </a:blip>
          <a:srcRect t="3572" r="11766" b="7143"/>
          <a:stretch>
            <a:fillRect/>
          </a:stretch>
        </p:blipFill>
        <p:spPr bwMode="auto">
          <a:xfrm>
            <a:off x="2157989" y="848551"/>
            <a:ext cx="7677315" cy="382417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401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>
            <a:extLst>
              <a:ext uri="{FF2B5EF4-FFF2-40B4-BE49-F238E27FC236}">
                <a16:creationId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" t="26666" r="11106" b="333"/>
          <a:stretch/>
        </p:blipFill>
        <p:spPr>
          <a:xfrm>
            <a:off x="0" y="-90890"/>
            <a:ext cx="12192000" cy="68236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619" y="42784"/>
            <a:ext cx="10972782" cy="1254006"/>
          </a:xfrm>
          <a:prstGeom prst="rect">
            <a:avLst/>
          </a:prstGeom>
          <a:noFill/>
        </p:spPr>
        <p:txBody>
          <a:bodyPr wrap="square" lIns="114117" tIns="57059" rIns="114117" bIns="570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453695" algn="ctr">
              <a:defRPr/>
            </a:pPr>
            <a:r>
              <a:rPr lang="en-US" sz="3700" b="1" dirty="0" err="1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3700" b="1" dirty="0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3700" b="1" dirty="0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3700" b="1" dirty="0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3700" b="1" dirty="0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700" b="1" dirty="0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bướm</a:t>
            </a:r>
            <a:r>
              <a:rPr lang="en-US" sz="3700" b="1" dirty="0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3700" b="1" dirty="0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trải</a:t>
            </a:r>
            <a:r>
              <a:rPr lang="en-US" sz="3700" b="1" dirty="0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indent="453695" algn="ctr">
              <a:defRPr/>
            </a:pPr>
            <a:r>
              <a:rPr lang="en-US" sz="3700" b="1" dirty="0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qua </a:t>
            </a:r>
            <a:r>
              <a:rPr lang="en-US" sz="3700" b="1" dirty="0" err="1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3700" b="1" dirty="0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giai</a:t>
            </a:r>
            <a:r>
              <a:rPr lang="en-US" sz="3700" b="1" dirty="0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3700" b="1" dirty="0">
                <a:solidFill>
                  <a:srgbClr val="B45608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1975" y="4537827"/>
            <a:ext cx="1402773" cy="607675"/>
          </a:xfrm>
          <a:prstGeom prst="rect">
            <a:avLst/>
          </a:prstGeom>
          <a:solidFill>
            <a:srgbClr val="FDE2CB"/>
          </a:solidFill>
          <a:ln>
            <a:solidFill>
              <a:schemeClr val="accent6">
                <a:lumMod val="50000"/>
              </a:schemeClr>
            </a:solidFill>
            <a:prstDash val="lg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14117" tIns="57059" rIns="114117" bIns="57059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Trứng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70886" y="4565271"/>
            <a:ext cx="1378933" cy="607675"/>
          </a:xfrm>
          <a:prstGeom prst="rect">
            <a:avLst/>
          </a:prstGeom>
          <a:solidFill>
            <a:srgbClr val="FDE2CB"/>
          </a:solidFill>
          <a:ln>
            <a:solidFill>
              <a:schemeClr val="accent6">
                <a:lumMod val="50000"/>
              </a:schemeClr>
            </a:solidFill>
            <a:prstDash val="lg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14117" tIns="57059" rIns="114117" bIns="57059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Sâu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64506" y="4523843"/>
            <a:ext cx="1752743" cy="607675"/>
          </a:xfrm>
          <a:prstGeom prst="rect">
            <a:avLst/>
          </a:prstGeom>
          <a:solidFill>
            <a:srgbClr val="FDE2CB"/>
          </a:solidFill>
          <a:ln>
            <a:solidFill>
              <a:schemeClr val="accent6">
                <a:lumMod val="50000"/>
              </a:schemeClr>
            </a:solidFill>
            <a:prstDash val="lg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14117" tIns="57059" rIns="114117" bIns="57059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Nhộng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46777" y="4537826"/>
            <a:ext cx="1752743" cy="607675"/>
          </a:xfrm>
          <a:prstGeom prst="rect">
            <a:avLst/>
          </a:prstGeom>
          <a:solidFill>
            <a:srgbClr val="FDE2CB"/>
          </a:solidFill>
          <a:ln>
            <a:solidFill>
              <a:schemeClr val="accent6">
                <a:lumMod val="50000"/>
              </a:schemeClr>
            </a:solidFill>
            <a:prstDash val="lg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14117" tIns="57059" rIns="114117" bIns="57059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Bướm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34"/>
          <p:cNvPicPr>
            <a:picLocks noChangeAspect="1" noChangeArrowheads="1"/>
          </p:cNvPicPr>
          <p:nvPr/>
        </p:nvPicPr>
        <p:blipFill>
          <a:blip r:embed="rId4">
            <a:lum bright="-30000" contrast="18000"/>
          </a:blip>
          <a:srcRect l="13637" b="13043"/>
          <a:stretch>
            <a:fillRect/>
          </a:stretch>
        </p:blipFill>
        <p:spPr bwMode="auto">
          <a:xfrm>
            <a:off x="241069" y="2063541"/>
            <a:ext cx="1402773" cy="2173430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9" name="Picture 25"/>
          <p:cNvPicPr>
            <a:picLocks noChangeAspect="1" noChangeArrowheads="1"/>
          </p:cNvPicPr>
          <p:nvPr/>
        </p:nvPicPr>
        <p:blipFill>
          <a:blip r:embed="rId5">
            <a:lum bright="-36000" contrast="18000"/>
          </a:blip>
          <a:srcRect l="2174" t="4347" r="4347"/>
          <a:stretch>
            <a:fillRect/>
          </a:stretch>
        </p:blipFill>
        <p:spPr bwMode="auto">
          <a:xfrm>
            <a:off x="1921983" y="2063196"/>
            <a:ext cx="3197468" cy="2173775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0" name="Picture 22"/>
          <p:cNvPicPr>
            <a:picLocks noChangeAspect="1" noChangeArrowheads="1"/>
          </p:cNvPicPr>
          <p:nvPr/>
        </p:nvPicPr>
        <p:blipFill>
          <a:blip r:embed="rId6">
            <a:lum bright="-24000" contrast="18000"/>
          </a:blip>
          <a:srcRect l="4762" t="3572" r="4761" b="7143"/>
          <a:stretch>
            <a:fillRect/>
          </a:stretch>
        </p:blipFill>
        <p:spPr bwMode="auto">
          <a:xfrm>
            <a:off x="5442145" y="2063197"/>
            <a:ext cx="3197467" cy="2173775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1" name="Picture 31"/>
          <p:cNvPicPr>
            <a:picLocks noChangeAspect="1" noChangeArrowheads="1"/>
          </p:cNvPicPr>
          <p:nvPr/>
        </p:nvPicPr>
        <p:blipFill>
          <a:blip r:embed="rId7">
            <a:lum bright="-24000"/>
          </a:blip>
          <a:srcRect l="2499" r="7501" b="3572"/>
          <a:stretch>
            <a:fillRect/>
          </a:stretch>
        </p:blipFill>
        <p:spPr bwMode="auto">
          <a:xfrm>
            <a:off x="9079576" y="2058005"/>
            <a:ext cx="2871355" cy="2178973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2DDAF46-EC12-4F43-9214-4D985D9D7B6A}"/>
              </a:ext>
            </a:extLst>
          </p:cNvPr>
          <p:cNvSpPr/>
          <p:nvPr/>
        </p:nvSpPr>
        <p:spPr>
          <a:xfrm>
            <a:off x="1410393" y="42784"/>
            <a:ext cx="10623665" cy="1223228"/>
          </a:xfrm>
          <a:prstGeom prst="rect">
            <a:avLst/>
          </a:prstGeom>
          <a:solidFill>
            <a:srgbClr val="E9EFF7"/>
          </a:solidFill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14117" tIns="57059" rIns="114117" bIns="57059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bướm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trứng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bướm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gồm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4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giai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4E31E67-6E11-4DA8-A354-35F7AA7352B0}"/>
              </a:ext>
            </a:extLst>
          </p:cNvPr>
          <p:cNvSpPr/>
          <p:nvPr/>
        </p:nvSpPr>
        <p:spPr>
          <a:xfrm>
            <a:off x="1614748" y="4600360"/>
            <a:ext cx="1156138" cy="430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D81A4E2A-7DFF-4C0B-8D41-5C0E656442DA}"/>
              </a:ext>
            </a:extLst>
          </p:cNvPr>
          <p:cNvSpPr/>
          <p:nvPr/>
        </p:nvSpPr>
        <p:spPr>
          <a:xfrm>
            <a:off x="7923437" y="4650723"/>
            <a:ext cx="1723339" cy="430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1D7FF7E5-3402-4EF1-B182-1C569068925B}"/>
              </a:ext>
            </a:extLst>
          </p:cNvPr>
          <p:cNvSpPr/>
          <p:nvPr/>
        </p:nvSpPr>
        <p:spPr>
          <a:xfrm>
            <a:off x="4143604" y="4650723"/>
            <a:ext cx="2020902" cy="430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21" grpId="0" uiExpand="1" build="p" animBg="1"/>
      <p:bldP spid="22" grpId="0" uiExpand="1" build="p" animBg="1"/>
      <p:bldP spid="23" grpId="0" uiExpand="1" build="p" animBg="1"/>
      <p:bldP spid="35" grpId="0" animBg="1"/>
      <p:bldP spid="4" grpId="0" animBg="1"/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" t="26666" r="11106" b="333"/>
          <a:stretch/>
        </p:blipFill>
        <p:spPr>
          <a:xfrm>
            <a:off x="0" y="-27934"/>
            <a:ext cx="12192000" cy="68859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8160" y="279401"/>
            <a:ext cx="10972800" cy="1346339"/>
          </a:xfrm>
          <a:prstGeom prst="rect">
            <a:avLst/>
          </a:prstGeom>
        </p:spPr>
        <p:txBody>
          <a:bodyPr wrap="square" lIns="114117" tIns="57059" rIns="114117" bIns="57059">
            <a:spAutoFit/>
          </a:bodyPr>
          <a:lstStyle/>
          <a:p>
            <a:pPr indent="453695" algn="ctr"/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Ở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giai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bướm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thiệt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8160" y="1822473"/>
            <a:ext cx="2377440" cy="1592560"/>
          </a:xfrm>
          <a:prstGeom prst="rect">
            <a:avLst/>
          </a:prstGeom>
          <a:solidFill>
            <a:srgbClr val="E9EFF7"/>
          </a:solidFill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14117" tIns="57059" rIns="114117" bIns="57059">
            <a:spAutoFit/>
          </a:bodyPr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Bướm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thiệt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44134" y="2332543"/>
            <a:ext cx="1752743" cy="607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  <a:prstDash val="lg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14117" tIns="57059" rIns="114117" bIns="57059">
            <a:spAutoFit/>
          </a:bodyPr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Sâu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2916382" y="2618753"/>
            <a:ext cx="1127752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4117" tIns="57059" rIns="114117" bIns="57059"/>
          <a:lstStyle/>
          <a:p>
            <a:endParaRPr lang="en-US"/>
          </a:p>
        </p:txBody>
      </p:sp>
      <p:pic>
        <p:nvPicPr>
          <p:cNvPr id="15" name="Picture 25"/>
          <p:cNvPicPr>
            <a:picLocks noChangeAspect="1" noChangeArrowheads="1"/>
          </p:cNvPicPr>
          <p:nvPr/>
        </p:nvPicPr>
        <p:blipFill>
          <a:blip r:embed="rId4">
            <a:lum bright="-36000" contrast="18000"/>
          </a:blip>
          <a:srcRect l="2174" t="4347" r="4347"/>
          <a:stretch>
            <a:fillRect/>
          </a:stretch>
        </p:blipFill>
        <p:spPr bwMode="auto">
          <a:xfrm>
            <a:off x="6696036" y="1615161"/>
            <a:ext cx="5149600" cy="2214800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796877" y="2636380"/>
            <a:ext cx="899159" cy="1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4117" tIns="57059" rIns="114117" bIns="57059"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18160" y="3802930"/>
            <a:ext cx="10972800" cy="730786"/>
          </a:xfrm>
          <a:prstGeom prst="rect">
            <a:avLst/>
          </a:prstGeom>
        </p:spPr>
        <p:txBody>
          <a:bodyPr wrap="square" lIns="114117" tIns="57059" rIns="114117" bIns="57059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- Ở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giai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rau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alt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lớn</a:t>
            </a:r>
            <a:endParaRPr lang="en-US" sz="35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BD5BFB-1DF8-4672-8DAA-0DCA4209712B}"/>
              </a:ext>
            </a:extLst>
          </p:cNvPr>
          <p:cNvSpPr txBox="1"/>
          <p:nvPr/>
        </p:nvSpPr>
        <p:spPr>
          <a:xfrm>
            <a:off x="1109450" y="4455688"/>
            <a:ext cx="86738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Bướm</a:t>
            </a:r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đẻ</a:t>
            </a:r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trứng</a:t>
            </a:r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rau</a:t>
            </a:r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0134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uiExpand="1" build="p" animBg="1"/>
      <p:bldP spid="14" grpId="0" animBg="1"/>
      <p:bldP spid="16" grpId="0" animBg="1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e2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" y="857106"/>
            <a:ext cx="4978400" cy="289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cai_sau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8545" y="3792682"/>
            <a:ext cx="6679046" cy="289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 descr="sau-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100" y="3792682"/>
            <a:ext cx="4978400" cy="289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7" descr="97_10_0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8543" y="857106"/>
            <a:ext cx="6679047" cy="289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A7D391-C631-4D11-B272-956DA9D93A72}"/>
              </a:ext>
            </a:extLst>
          </p:cNvPr>
          <p:cNvSpPr txBox="1"/>
          <p:nvPr/>
        </p:nvSpPr>
        <p:spPr>
          <a:xfrm>
            <a:off x="3728028" y="0"/>
            <a:ext cx="721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</a:rPr>
              <a:t>Cây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cải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bị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sâu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phá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hoại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70560" y="17225"/>
            <a:ext cx="10850880" cy="547939"/>
          </a:xfrm>
          <a:prstGeom prst="rect">
            <a:avLst/>
          </a:prstGeom>
        </p:spPr>
        <p:txBody>
          <a:bodyPr wrap="square" lIns="85439" tIns="42720" rIns="85439" bIns="4272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biện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giảm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thiệt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côn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</a:t>
            </a:r>
            <a:endParaRPr lang="en-US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8" descr="tải xuố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192" y="574152"/>
            <a:ext cx="3349129" cy="247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vot-bat-buom-Edu-Science-26"/>
          <p:cNvPicPr>
            <a:picLocks noChangeAspect="1" noChangeArrowheads="1"/>
          </p:cNvPicPr>
          <p:nvPr/>
        </p:nvPicPr>
        <p:blipFill rotWithShape="1">
          <a:blip r:embed="rId3"/>
          <a:srcRect l="13863" r="12903"/>
          <a:stretch/>
        </p:blipFill>
        <p:spPr bwMode="auto">
          <a:xfrm>
            <a:off x="4380147" y="574152"/>
            <a:ext cx="3270335" cy="247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5-loai-rau-nay-hay-bi-phun-thuoc-ban-co-the-nhan-biet-duoc-nho-tu-van-tu-vien-dinh-duong14935811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574152"/>
            <a:ext cx="3474720" cy="247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hinh-anh-chan-thuc-cua-qua-trinh-sau-ken-lot-xac-thanh-buo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3" y="3530601"/>
            <a:ext cx="4937759" cy="286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 descr="kien-san-mo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78880" y="3530601"/>
            <a:ext cx="2543244" cy="286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Kinh-hai-nhung-man-san-moi-dam-mau-cua-bo-ngua_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48932" y="3530601"/>
            <a:ext cx="2550588" cy="286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628030" y="3043768"/>
            <a:ext cx="353388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439" tIns="42720" rIns="85439" bIns="42720" anchor="ctr"/>
          <a:lstStyle/>
          <a:p>
            <a:pPr algn="ctr"/>
            <a:r>
              <a:rPr lang="en-US" sz="2900" dirty="0" err="1">
                <a:latin typeface="Arial" pitchFamily="34" charset="0"/>
                <a:cs typeface="Arial" pitchFamily="34" charset="0"/>
              </a:rPr>
              <a:t>Bắt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sâu</a:t>
            </a:r>
            <a:endParaRPr lang="en-US" sz="2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4430669" y="3073098"/>
            <a:ext cx="351209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439" tIns="42720" rIns="85439" bIns="42720" anchor="ctr"/>
          <a:lstStyle/>
          <a:p>
            <a:pPr algn="ctr"/>
            <a:r>
              <a:rPr lang="en-US" sz="2900" dirty="0" err="1">
                <a:latin typeface="Arial" pitchFamily="34" charset="0"/>
                <a:cs typeface="Arial" pitchFamily="34" charset="0"/>
              </a:rPr>
              <a:t>Bắt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bướm</a:t>
            </a:r>
            <a:endParaRPr lang="en-US" sz="2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7714229" y="3022600"/>
            <a:ext cx="380721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439" tIns="42720" rIns="85439" bIns="42720" anchor="ctr"/>
          <a:lstStyle/>
          <a:p>
            <a:pPr algn="ctr"/>
            <a:r>
              <a:rPr lang="en-US" sz="2900">
                <a:latin typeface="Arial" pitchFamily="34" charset="0"/>
                <a:cs typeface="Arial" pitchFamily="34" charset="0"/>
              </a:rPr>
              <a:t>Phun thuốc trừ sâu</a:t>
            </a: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518160" y="6390695"/>
            <a:ext cx="5486400" cy="43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439" tIns="42720" rIns="85439" bIns="42720" anchor="ctr"/>
          <a:lstStyle/>
          <a:p>
            <a:pPr algn="ctr"/>
            <a:r>
              <a:rPr lang="en-US" sz="2900" dirty="0" err="1">
                <a:latin typeface="Arial" pitchFamily="34" charset="0"/>
                <a:cs typeface="Arial" pitchFamily="34" charset="0"/>
              </a:rPr>
              <a:t>Ngắt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bỏ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nhộng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sâu</a:t>
            </a:r>
            <a:endParaRPr lang="en-US" sz="2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6096002" y="6404518"/>
            <a:ext cx="5425439" cy="43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439" tIns="42720" rIns="85439" bIns="42720" anchor="ctr"/>
          <a:lstStyle/>
          <a:p>
            <a:pPr algn="ctr"/>
            <a:r>
              <a:rPr lang="en-US" sz="29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loài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lợi</a:t>
            </a:r>
            <a:endParaRPr lang="en-US" sz="2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26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ôn trùng có lợi">
            <a:extLst>
              <a:ext uri="{FF2B5EF4-FFF2-40B4-BE49-F238E27FC236}">
                <a16:creationId xmlns:a16="http://schemas.microsoft.com/office/drawing/2014/main" id="{1CC5C486-4987-42B8-A814-36C9F6FE3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6" y="3970848"/>
            <a:ext cx="5429735" cy="215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DE32BB-2996-474D-B66E-00A5E6A4DAB1}"/>
              </a:ext>
            </a:extLst>
          </p:cNvPr>
          <p:cNvSpPr txBox="1"/>
          <p:nvPr/>
        </p:nvSpPr>
        <p:spPr>
          <a:xfrm>
            <a:off x="135082" y="92307"/>
            <a:ext cx="11984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loài</a:t>
            </a:r>
            <a:r>
              <a:rPr lang="en-US" sz="3200" b="1" dirty="0"/>
              <a:t> </a:t>
            </a:r>
            <a:r>
              <a:rPr lang="en-US" sz="3200" b="1" dirty="0" err="1"/>
              <a:t>côn</a:t>
            </a:r>
            <a:r>
              <a:rPr lang="en-US" sz="3200" b="1" dirty="0"/>
              <a:t> </a:t>
            </a:r>
            <a:r>
              <a:rPr lang="en-US" sz="3200" b="1" dirty="0" err="1"/>
              <a:t>trùng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lợi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cây</a:t>
            </a:r>
            <a:r>
              <a:rPr lang="en-US" sz="3200" b="1" dirty="0"/>
              <a:t> </a:t>
            </a:r>
            <a:r>
              <a:rPr lang="en-US" sz="3200" b="1" dirty="0" err="1"/>
              <a:t>trồng</a:t>
            </a:r>
            <a:r>
              <a:rPr lang="en-US" sz="3200" b="1" dirty="0"/>
              <a:t>, </a:t>
            </a:r>
            <a:r>
              <a:rPr lang="en-US" sz="3200" b="1" dirty="0" err="1"/>
              <a:t>môi</a:t>
            </a:r>
            <a:r>
              <a:rPr lang="en-US" sz="3200" b="1" dirty="0"/>
              <a:t> </a:t>
            </a:r>
            <a:r>
              <a:rPr lang="en-US" sz="3200" b="1" dirty="0" err="1"/>
              <a:t>trường</a:t>
            </a:r>
            <a:r>
              <a:rPr lang="en-US" sz="3200" b="1" dirty="0"/>
              <a:t> và con </a:t>
            </a:r>
            <a:r>
              <a:rPr lang="en-US" sz="3200" b="1" dirty="0" err="1"/>
              <a:t>người</a:t>
            </a:r>
            <a:r>
              <a:rPr lang="en-US" sz="3200" b="1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9050F4-6F6F-4748-9D94-F584F72DD3A7}"/>
              </a:ext>
            </a:extLst>
          </p:cNvPr>
          <p:cNvSpPr txBox="1"/>
          <p:nvPr/>
        </p:nvSpPr>
        <p:spPr>
          <a:xfrm>
            <a:off x="1956951" y="6149745"/>
            <a:ext cx="2632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Chuồn</a:t>
            </a:r>
            <a:r>
              <a:rPr lang="en-US" sz="3200" b="1" dirty="0"/>
              <a:t> </a:t>
            </a:r>
            <a:r>
              <a:rPr lang="en-US" sz="3200" b="1" dirty="0" err="1"/>
              <a:t>chuồn</a:t>
            </a:r>
            <a:endParaRPr lang="en-US" sz="3200" b="1" dirty="0"/>
          </a:p>
        </p:txBody>
      </p:sp>
      <p:pic>
        <p:nvPicPr>
          <p:cNvPr id="1028" name="Picture 4" descr="Ong mật là loài côn trùng thụ phấn giúp hoa màu cây trái phát triển tăng giá trị kinh tế">
            <a:extLst>
              <a:ext uri="{FF2B5EF4-FFF2-40B4-BE49-F238E27FC236}">
                <a16:creationId xmlns:a16="http://schemas.microsoft.com/office/drawing/2014/main" id="{22BC8961-E40E-4CF8-AE53-66CE19956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6" y="871971"/>
            <a:ext cx="5429735" cy="246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D549DC-B2E7-4E89-BE3E-B2BE90FEDA5B}"/>
              </a:ext>
            </a:extLst>
          </p:cNvPr>
          <p:cNvSpPr txBox="1"/>
          <p:nvPr/>
        </p:nvSpPr>
        <p:spPr>
          <a:xfrm>
            <a:off x="2859775" y="3333072"/>
            <a:ext cx="1049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Ong</a:t>
            </a:r>
          </a:p>
        </p:txBody>
      </p:sp>
      <p:pic>
        <p:nvPicPr>
          <p:cNvPr id="1030" name="Picture 6" descr="Côn trùng có lợi">
            <a:extLst>
              <a:ext uri="{FF2B5EF4-FFF2-40B4-BE49-F238E27FC236}">
                <a16:creationId xmlns:a16="http://schemas.microsoft.com/office/drawing/2014/main" id="{940D4781-4837-4F7C-BFC7-F820FF7C5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63" y="3957159"/>
            <a:ext cx="5053443" cy="218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ôn trùng có lợi">
            <a:extLst>
              <a:ext uri="{FF2B5EF4-FFF2-40B4-BE49-F238E27FC236}">
                <a16:creationId xmlns:a16="http://schemas.microsoft.com/office/drawing/2014/main" id="{FA1C8242-1235-48E5-B73D-72E320B17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64" y="871971"/>
            <a:ext cx="5053444" cy="241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7BD1A2-D076-4BE1-B1FC-C282E25E457F}"/>
              </a:ext>
            </a:extLst>
          </p:cNvPr>
          <p:cNvSpPr txBox="1"/>
          <p:nvPr/>
        </p:nvSpPr>
        <p:spPr>
          <a:xfrm>
            <a:off x="8144090" y="3289257"/>
            <a:ext cx="1950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Bọ</a:t>
            </a:r>
            <a:r>
              <a:rPr lang="en-US" sz="3200" b="1" dirty="0"/>
              <a:t> </a:t>
            </a:r>
            <a:r>
              <a:rPr lang="en-US" sz="3200" b="1" dirty="0" err="1"/>
              <a:t>ngựa</a:t>
            </a:r>
            <a:endParaRPr lang="en-US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60488E-9733-408D-92F7-6CCA387AD20A}"/>
              </a:ext>
            </a:extLst>
          </p:cNvPr>
          <p:cNvSpPr txBox="1"/>
          <p:nvPr/>
        </p:nvSpPr>
        <p:spPr>
          <a:xfrm>
            <a:off x="8452354" y="6048374"/>
            <a:ext cx="1950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Bọ</a:t>
            </a:r>
            <a:r>
              <a:rPr lang="en-US" sz="3200" b="1" dirty="0"/>
              <a:t> </a:t>
            </a:r>
            <a:r>
              <a:rPr lang="en-US" sz="3200" b="1" dirty="0" err="1"/>
              <a:t>rùa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87759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023" y="304800"/>
            <a:ext cx="288448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1217" y="304800"/>
            <a:ext cx="8481419" cy="3757084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828731"/>
            <a:ext cx="11582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647320" y="1447801"/>
            <a:ext cx="4745037" cy="1015653"/>
          </a:xfrm>
          <a:prstGeom prst="rect">
            <a:avLst/>
          </a:prstGeom>
          <a:noFill/>
        </p:spPr>
        <p:txBody>
          <a:bodyPr lIns="91430" tIns="45715" rIns="91430" bIns="45715">
            <a:spAutoFit/>
          </a:bodyPr>
          <a:lstStyle/>
          <a:p>
            <a:pPr algn="ctr">
              <a:defRPr/>
            </a:pP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KHỞI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ĐỘNG</a:t>
            </a:r>
            <a:endParaRPr lang="en-US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449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6874933"/>
            <a:chOff x="15" y="6350"/>
            <a:chExt cx="9143985" cy="5156200"/>
          </a:xfrm>
        </p:grpSpPr>
        <p:pic>
          <p:nvPicPr>
            <p:cNvPr id="16" name="图片 2">
              <a:extLst>
                <a:ext uri="{FF2B5EF4-FFF2-40B4-BE49-F238E27FC236}">
                  <a16:creationId xmlns:a16="http://schemas.microsoft.com/office/drawing/2014/main" id="{B5BCE59B-D36C-4F42-A004-3B57D3D0C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" t="26666" r="11106" b="333"/>
            <a:stretch/>
          </p:blipFill>
          <p:spPr>
            <a:xfrm>
              <a:off x="15" y="6350"/>
              <a:ext cx="9143985" cy="4171943"/>
            </a:xfrm>
            <a:prstGeom prst="rect">
              <a:avLst/>
            </a:prstGeom>
          </p:spPr>
        </p:pic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B5BCE59B-D36C-4F42-A004-3B57D3D0C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" t="26666" r="11106" b="333"/>
            <a:stretch/>
          </p:blipFill>
          <p:spPr>
            <a:xfrm>
              <a:off x="15" y="2647950"/>
              <a:ext cx="9143985" cy="25146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727694" y="-676207"/>
            <a:ext cx="9029150" cy="7587164"/>
            <a:chOff x="1612679" y="-300606"/>
            <a:chExt cx="7524291" cy="5690373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08BA3410-3C08-4884-BB78-3DD2F1B48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56677" flipH="1">
              <a:off x="1612679" y="-300606"/>
              <a:ext cx="7524291" cy="569037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478231" y="1042427"/>
              <a:ext cx="6096000" cy="2873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53695"/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-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Bướm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vòng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đời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gồm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4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giai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đoạn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Trứng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sâu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nhộng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bướm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indent="453695"/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-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Bướm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cải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thường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đẻ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trứng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vào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mặt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dưới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của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lá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rau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cải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Trứng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nở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thành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sâu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Sâu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ăn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lá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rau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để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lớn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gây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thiệt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hại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cho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cây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trồng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indent="453695"/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-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Để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giảm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thiệt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hại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chúng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ta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phải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dùng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     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biện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pháp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như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bắt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sâu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phun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hóa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chất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          </a:t>
              </a:r>
            </a:p>
            <a:p>
              <a:pPr indent="453695"/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bảo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vệ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thực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vật</a:t>
              </a:r>
              <a:r>
                <a:rPr lang="en-US" sz="27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pic>
        <p:nvPicPr>
          <p:cNvPr id="9" name="图片 1">
            <a:extLst>
              <a:ext uri="{FF2B5EF4-FFF2-40B4-BE49-F238E27FC236}">
                <a16:creationId xmlns:a16="http://schemas.microsoft.com/office/drawing/2014/main" id="{C361A7A7-97A2-4681-9047-2A60984DB0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71" y="2089903"/>
            <a:ext cx="4283666" cy="475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7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>
            <a:extLst>
              <a:ext uri="{FF2B5EF4-FFF2-40B4-BE49-F238E27FC236}">
                <a16:creationId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" t="26666" r="11106" b="333"/>
          <a:stretch/>
        </p:blipFill>
        <p:spPr>
          <a:xfrm>
            <a:off x="0" y="-26770"/>
            <a:ext cx="12192000" cy="687894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39904" y="2985977"/>
            <a:ext cx="1374091" cy="546120"/>
          </a:xfrm>
          <a:prstGeom prst="rect">
            <a:avLst/>
          </a:prstGeom>
          <a:solidFill>
            <a:srgbClr val="FDE2CB"/>
          </a:solidFill>
          <a:ln>
            <a:solidFill>
              <a:schemeClr val="accent6">
                <a:lumMod val="50000"/>
              </a:schemeClr>
            </a:solidFill>
            <a:prstDash val="lg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14117" tIns="57059" rIns="114117" bIns="57059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Trứng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826262" y="4450607"/>
            <a:ext cx="950637" cy="546120"/>
          </a:xfrm>
          <a:prstGeom prst="rect">
            <a:avLst/>
          </a:prstGeom>
          <a:solidFill>
            <a:srgbClr val="FDE2CB"/>
          </a:solidFill>
          <a:ln>
            <a:solidFill>
              <a:schemeClr val="accent6">
                <a:lumMod val="50000"/>
              </a:schemeClr>
            </a:solidFill>
            <a:prstDash val="lg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14117" tIns="57059" rIns="114117" bIns="57059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Sâu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62711" y="6129613"/>
            <a:ext cx="1359284" cy="546120"/>
          </a:xfrm>
          <a:prstGeom prst="rect">
            <a:avLst/>
          </a:prstGeom>
          <a:solidFill>
            <a:srgbClr val="FDE2CB"/>
          </a:solidFill>
          <a:ln>
            <a:solidFill>
              <a:schemeClr val="accent6">
                <a:lumMod val="50000"/>
              </a:schemeClr>
            </a:solidFill>
            <a:prstDash val="lg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14117" tIns="57059" rIns="114117" bIns="57059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Nhộng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13056" y="4376986"/>
            <a:ext cx="1359283" cy="546120"/>
          </a:xfrm>
          <a:prstGeom prst="rect">
            <a:avLst/>
          </a:prstGeom>
          <a:solidFill>
            <a:srgbClr val="FDE2CB"/>
          </a:solidFill>
          <a:ln>
            <a:solidFill>
              <a:schemeClr val="accent6">
                <a:lumMod val="50000"/>
              </a:schemeClr>
            </a:solidFill>
            <a:prstDash val="lg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14117" tIns="57059" rIns="114117" bIns="57059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Bướm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34"/>
          <p:cNvPicPr>
            <a:picLocks noChangeAspect="1" noChangeArrowheads="1"/>
          </p:cNvPicPr>
          <p:nvPr/>
        </p:nvPicPr>
        <p:blipFill>
          <a:blip r:embed="rId4">
            <a:lum bright="-30000" contrast="18000"/>
          </a:blip>
          <a:srcRect l="13637" b="13043"/>
          <a:stretch>
            <a:fillRect/>
          </a:stretch>
        </p:blipFill>
        <p:spPr bwMode="auto">
          <a:xfrm>
            <a:off x="5261781" y="1305920"/>
            <a:ext cx="1758040" cy="1628102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9" name="Picture 25"/>
          <p:cNvPicPr>
            <a:picLocks noChangeAspect="1" noChangeArrowheads="1"/>
          </p:cNvPicPr>
          <p:nvPr/>
        </p:nvPicPr>
        <p:blipFill>
          <a:blip r:embed="rId5">
            <a:lum bright="-36000" contrast="18000"/>
          </a:blip>
          <a:srcRect l="2174" t="4347" r="4347"/>
          <a:stretch>
            <a:fillRect/>
          </a:stretch>
        </p:blipFill>
        <p:spPr bwMode="auto">
          <a:xfrm>
            <a:off x="8510155" y="2889788"/>
            <a:ext cx="3582852" cy="1515089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0" name="Picture 22"/>
          <p:cNvPicPr>
            <a:picLocks noChangeAspect="1" noChangeArrowheads="1"/>
          </p:cNvPicPr>
          <p:nvPr/>
        </p:nvPicPr>
        <p:blipFill>
          <a:blip r:embed="rId6">
            <a:lum bright="-24000" contrast="18000"/>
          </a:blip>
          <a:srcRect l="4762" t="3572" r="4761" b="7143"/>
          <a:stretch>
            <a:fillRect/>
          </a:stretch>
        </p:blipFill>
        <p:spPr bwMode="auto">
          <a:xfrm>
            <a:off x="4343620" y="4572894"/>
            <a:ext cx="3197467" cy="1502520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1" name="Picture 31"/>
          <p:cNvPicPr>
            <a:picLocks noChangeAspect="1" noChangeArrowheads="1"/>
          </p:cNvPicPr>
          <p:nvPr/>
        </p:nvPicPr>
        <p:blipFill>
          <a:blip r:embed="rId7">
            <a:lum bright="-24000"/>
          </a:blip>
          <a:srcRect l="2499" r="7501" b="3572"/>
          <a:stretch>
            <a:fillRect/>
          </a:stretch>
        </p:blipFill>
        <p:spPr bwMode="auto">
          <a:xfrm>
            <a:off x="193963" y="2817052"/>
            <a:ext cx="3197470" cy="1518434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Arrow: Bent 4">
            <a:extLst>
              <a:ext uri="{FF2B5EF4-FFF2-40B4-BE49-F238E27FC236}">
                <a16:creationId xmlns:a16="http://schemas.microsoft.com/office/drawing/2014/main" id="{D3CE2B07-5A02-4D29-A11D-798AF65A8C93}"/>
              </a:ext>
            </a:extLst>
          </p:cNvPr>
          <p:cNvSpPr/>
          <p:nvPr/>
        </p:nvSpPr>
        <p:spPr>
          <a:xfrm rot="5400000">
            <a:off x="8328447" y="590738"/>
            <a:ext cx="989890" cy="358285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Arrow: Bent 34">
            <a:extLst>
              <a:ext uri="{FF2B5EF4-FFF2-40B4-BE49-F238E27FC236}">
                <a16:creationId xmlns:a16="http://schemas.microsoft.com/office/drawing/2014/main" id="{90EFF3AF-4D56-4AD2-A56C-A41F2260D8DB}"/>
              </a:ext>
            </a:extLst>
          </p:cNvPr>
          <p:cNvSpPr/>
          <p:nvPr/>
        </p:nvSpPr>
        <p:spPr>
          <a:xfrm>
            <a:off x="1697715" y="1772460"/>
            <a:ext cx="3531139" cy="103274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Arrow: Bent 35">
            <a:extLst>
              <a:ext uri="{FF2B5EF4-FFF2-40B4-BE49-F238E27FC236}">
                <a16:creationId xmlns:a16="http://schemas.microsoft.com/office/drawing/2014/main" id="{E786F2FE-1F3C-40DD-BD4A-CB5136BE1BCC}"/>
              </a:ext>
            </a:extLst>
          </p:cNvPr>
          <p:cNvSpPr/>
          <p:nvPr/>
        </p:nvSpPr>
        <p:spPr>
          <a:xfrm rot="16200000">
            <a:off x="2493305" y="3978048"/>
            <a:ext cx="884473" cy="277459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Arrow: Bent 36">
            <a:extLst>
              <a:ext uri="{FF2B5EF4-FFF2-40B4-BE49-F238E27FC236}">
                <a16:creationId xmlns:a16="http://schemas.microsoft.com/office/drawing/2014/main" id="{C5C17916-D05F-479C-84D2-E220A339F4A8}"/>
              </a:ext>
            </a:extLst>
          </p:cNvPr>
          <p:cNvSpPr/>
          <p:nvPr/>
        </p:nvSpPr>
        <p:spPr>
          <a:xfrm rot="10800000">
            <a:off x="7541086" y="4996727"/>
            <a:ext cx="2891387" cy="92695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12C3A97-0068-47A7-9B3D-D39A9DAA4FCC}"/>
              </a:ext>
            </a:extLst>
          </p:cNvPr>
          <p:cNvSpPr/>
          <p:nvPr/>
        </p:nvSpPr>
        <p:spPr>
          <a:xfrm>
            <a:off x="2021818" y="182267"/>
            <a:ext cx="9200355" cy="730786"/>
          </a:xfrm>
          <a:prstGeom prst="rect">
            <a:avLst/>
          </a:prstGeom>
          <a:noFill/>
        </p:spPr>
        <p:txBody>
          <a:bodyPr wrap="none" lIns="114117" tIns="57059" rIns="114117" bIns="570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Sơ</a:t>
            </a:r>
            <a:r>
              <a:rPr lang="en-US" sz="40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40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chu </a:t>
            </a:r>
            <a:r>
              <a:rPr lang="en-US" sz="40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40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40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40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0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bướm</a:t>
            </a:r>
            <a:endParaRPr lang="en-US" sz="4000" b="1" spc="62" dirty="0">
              <a:ln w="11430"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7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21" grpId="0" uiExpand="1" build="p" animBg="1"/>
      <p:bldP spid="22" grpId="0" uiExpand="1" build="p" animBg="1"/>
      <p:bldP spid="23" grpId="0" uiExpand="1" build="p" animBg="1"/>
      <p:bldP spid="5" grpId="0" animBg="1"/>
      <p:bldP spid="35" grpId="0" animBg="1"/>
      <p:bldP spid="36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ỉ vào từng sơ đồ và nói về sự sinh sản của ruồi và gián. Nêu sự ...">
            <a:extLst>
              <a:ext uri="{FF2B5EF4-FFF2-40B4-BE49-F238E27FC236}">
                <a16:creationId xmlns:a16="http://schemas.microsoft.com/office/drawing/2014/main" id="{A6090880-EBE6-4EBD-9457-FD2674806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118"/>
          <a:stretch/>
        </p:blipFill>
        <p:spPr bwMode="auto">
          <a:xfrm>
            <a:off x="5091544" y="1573650"/>
            <a:ext cx="7100455" cy="525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ỉ vào từng sơ đồ và nói về sự sinh sản của ruồi và gián. Nêu sự ...">
            <a:extLst>
              <a:ext uri="{FF2B5EF4-FFF2-40B4-BE49-F238E27FC236}">
                <a16:creationId xmlns:a16="http://schemas.microsoft.com/office/drawing/2014/main" id="{04418125-35F2-4969-A8D9-1C0F2C90D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45362" y="1573653"/>
            <a:ext cx="5950638" cy="525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6">
            <a:extLst>
              <a:ext uri="{FF2B5EF4-FFF2-40B4-BE49-F238E27FC236}">
                <a16:creationId xmlns:a16="http://schemas.microsoft.com/office/drawing/2014/main" id="{DEA62E54-F5BD-4EE4-86D3-7A1D06952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362" y="215007"/>
            <a:ext cx="1209501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Char char="-"/>
            </a:pP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Chỉ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từng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sơ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đồ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và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nói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về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sự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sinh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sản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ruồi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và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gián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 algn="just">
              <a:spcBef>
                <a:spcPct val="50000"/>
              </a:spcBef>
              <a:buFontTx/>
              <a:buChar char="-"/>
            </a:pP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Nêu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sự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giống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và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khác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nhau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chu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trình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sinh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sản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ruồi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và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gián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FA33F7-2881-441D-8D9D-C3F37290ABC7}"/>
              </a:ext>
            </a:extLst>
          </p:cNvPr>
          <p:cNvSpPr/>
          <p:nvPr/>
        </p:nvSpPr>
        <p:spPr>
          <a:xfrm>
            <a:off x="3115486" y="6323569"/>
            <a:ext cx="5594688" cy="423009"/>
          </a:xfrm>
          <a:prstGeom prst="rect">
            <a:avLst/>
          </a:prstGeom>
          <a:solidFill>
            <a:srgbClr val="92D050"/>
          </a:solidFill>
        </p:spPr>
        <p:txBody>
          <a:bodyPr wrap="none" lIns="114117" tIns="57059" rIns="114117" bIns="570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Sơ</a:t>
            </a:r>
            <a:r>
              <a:rPr lang="en-US" sz="20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0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chu </a:t>
            </a:r>
            <a:r>
              <a:rPr lang="en-US" sz="20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0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0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gián</a:t>
            </a:r>
            <a:r>
              <a:rPr lang="en-US" sz="20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và </a:t>
            </a:r>
            <a:r>
              <a:rPr lang="en-US" sz="20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ruồi</a:t>
            </a:r>
            <a:endParaRPr lang="en-US" sz="2000" b="1" spc="62" dirty="0">
              <a:ln w="11430"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15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380297-7C2B-49CD-8F64-657C9D71406A}"/>
              </a:ext>
            </a:extLst>
          </p:cNvPr>
          <p:cNvSpPr/>
          <p:nvPr/>
        </p:nvSpPr>
        <p:spPr>
          <a:xfrm>
            <a:off x="3233733" y="62346"/>
            <a:ext cx="5441313" cy="484564"/>
          </a:xfrm>
          <a:prstGeom prst="rect">
            <a:avLst/>
          </a:prstGeom>
          <a:solidFill>
            <a:srgbClr val="92D050"/>
          </a:solidFill>
        </p:spPr>
        <p:txBody>
          <a:bodyPr wrap="none" lIns="114117" tIns="57059" rIns="114117" bIns="570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Sơ</a:t>
            </a:r>
            <a:r>
              <a:rPr lang="en-US" sz="24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4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chu </a:t>
            </a:r>
            <a:r>
              <a:rPr lang="en-US" sz="24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4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gián</a:t>
            </a:r>
            <a:endParaRPr lang="en-US" sz="2400" b="1" spc="62" dirty="0">
              <a:ln w="11430"/>
              <a:solidFill>
                <a:srgbClr val="C00000"/>
              </a:solidFill>
            </a:endParaRPr>
          </a:p>
        </p:txBody>
      </p:sp>
      <p:pic>
        <p:nvPicPr>
          <p:cNvPr id="5" name="Picture 2" descr="Chỉ vào từng sơ đồ và nói về sự sinh sản của ruồi và gián. Nêu sự ...">
            <a:extLst>
              <a:ext uri="{FF2B5EF4-FFF2-40B4-BE49-F238E27FC236}">
                <a16:creationId xmlns:a16="http://schemas.microsoft.com/office/drawing/2014/main" id="{8678CDEB-0C9B-484C-A4BD-27D9D1010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-384466" y="546910"/>
            <a:ext cx="12708082" cy="612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89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4480E6-6D6D-470E-8531-18FCD7D95468}"/>
              </a:ext>
            </a:extLst>
          </p:cNvPr>
          <p:cNvSpPr/>
          <p:nvPr/>
        </p:nvSpPr>
        <p:spPr>
          <a:xfrm>
            <a:off x="3233733" y="62346"/>
            <a:ext cx="5441313" cy="484564"/>
          </a:xfrm>
          <a:prstGeom prst="rect">
            <a:avLst/>
          </a:prstGeom>
          <a:solidFill>
            <a:srgbClr val="92D050"/>
          </a:solidFill>
        </p:spPr>
        <p:txBody>
          <a:bodyPr wrap="none" lIns="114117" tIns="57059" rIns="114117" bIns="570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Sơ</a:t>
            </a:r>
            <a:r>
              <a:rPr lang="en-US" sz="24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4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chu </a:t>
            </a:r>
            <a:r>
              <a:rPr lang="en-US" sz="24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4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gián</a:t>
            </a:r>
            <a:endParaRPr lang="en-US" sz="2400" b="1" spc="62" dirty="0">
              <a:ln w="11430"/>
              <a:solidFill>
                <a:srgbClr val="C00000"/>
              </a:solidFill>
            </a:endParaRPr>
          </a:p>
        </p:txBody>
      </p:sp>
      <p:pic>
        <p:nvPicPr>
          <p:cNvPr id="5" name="Picture 2" descr="Chỉ vào từng sơ đồ và nói về sự sinh sản của ruồi và gián. Nêu sự ...">
            <a:extLst>
              <a:ext uri="{FF2B5EF4-FFF2-40B4-BE49-F238E27FC236}">
                <a16:creationId xmlns:a16="http://schemas.microsoft.com/office/drawing/2014/main" id="{B4E62174-DC48-450B-8D2C-EF0C278AC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118"/>
          <a:stretch/>
        </p:blipFill>
        <p:spPr bwMode="auto">
          <a:xfrm>
            <a:off x="-533401" y="546910"/>
            <a:ext cx="13258802" cy="630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5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96468"/>
            <a:ext cx="3161410" cy="730786"/>
          </a:xfrm>
          <a:prstGeom prst="rect">
            <a:avLst/>
          </a:prstGeom>
          <a:noFill/>
        </p:spPr>
        <p:txBody>
          <a:bodyPr wrap="square" lIns="114117" tIns="57059" rIns="114117" bIns="570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Giống</a:t>
            </a:r>
            <a:r>
              <a:rPr lang="en-US" sz="40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nhau</a:t>
            </a:r>
            <a:endParaRPr lang="en-US" sz="4000" b="1" spc="62" dirty="0">
              <a:ln w="11430"/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45473" y="2245756"/>
            <a:ext cx="3203028" cy="730786"/>
          </a:xfrm>
          <a:prstGeom prst="rect">
            <a:avLst/>
          </a:prstGeom>
          <a:noFill/>
        </p:spPr>
        <p:txBody>
          <a:bodyPr wrap="square" lIns="114117" tIns="57059" rIns="114117" bIns="570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4000" b="1" spc="62" dirty="0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62" dirty="0" err="1">
                <a:ln w="11430"/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nhau</a:t>
            </a:r>
            <a:endParaRPr lang="en-US" sz="4000" b="1" spc="62" dirty="0">
              <a:ln w="11430"/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3275903" y="1356765"/>
            <a:ext cx="6456218" cy="676012"/>
          </a:xfrm>
          <a:prstGeom prst="rect">
            <a:avLst/>
          </a:prstGeom>
          <a:solidFill>
            <a:srgbClr val="CAD9EC"/>
          </a:solidFill>
          <a:ln>
            <a:solidFill>
              <a:schemeClr val="bg1"/>
            </a:solidFill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36073" tIns="68037" rIns="136073" bIns="68037">
            <a:spAutoFit/>
          </a:bodyPr>
          <a:lstStyle/>
          <a:p>
            <a:pPr algn="ctr"/>
            <a:r>
              <a:rPr lang="en-US" sz="3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ruồi</a:t>
            </a:r>
            <a:r>
              <a:rPr lang="en-US" sz="3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gián</a:t>
            </a:r>
            <a:r>
              <a:rPr lang="en-US" sz="3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3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đẻ</a:t>
            </a:r>
            <a:r>
              <a:rPr lang="en-US" sz="3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trứng</a:t>
            </a:r>
            <a:r>
              <a:rPr lang="en-US" sz="3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94AA3F-7D80-42EC-92B6-AE1DBA752C54}"/>
              </a:ext>
            </a:extLst>
          </p:cNvPr>
          <p:cNvSpPr txBox="1"/>
          <p:nvPr/>
        </p:nvSpPr>
        <p:spPr>
          <a:xfrm>
            <a:off x="1758830" y="748"/>
            <a:ext cx="88191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Sự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 và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khác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nhau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 chu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trình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sinh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sản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</a:rPr>
              <a:t>ruồi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 và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gián</a:t>
            </a:r>
            <a:endParaRPr lang="en-US" sz="3200" dirty="0"/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44C4090B-8FCE-4379-A146-47F631A7F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584184"/>
              </p:ext>
            </p:extLst>
          </p:nvPr>
        </p:nvGraphicFramePr>
        <p:xfrm>
          <a:off x="228600" y="3051976"/>
          <a:ext cx="11786191" cy="289162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41318">
                  <a:extLst>
                    <a:ext uri="{9D8B030D-6E8A-4147-A177-3AD203B41FA5}">
                      <a16:colId xmlns:a16="http://schemas.microsoft.com/office/drawing/2014/main" val="791694576"/>
                    </a:ext>
                  </a:extLst>
                </a:gridCol>
                <a:gridCol w="9444873">
                  <a:extLst>
                    <a:ext uri="{9D8B030D-6E8A-4147-A177-3AD203B41FA5}">
                      <a16:colId xmlns:a16="http://schemas.microsoft.com/office/drawing/2014/main" val="3008919412"/>
                    </a:ext>
                  </a:extLst>
                </a:gridCol>
              </a:tblGrid>
              <a:tr h="10016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TÊN CÔN TRÙNG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CHU TRÌNH </a:t>
                      </a:r>
                      <a:r>
                        <a:rPr lang="en-US" sz="2800" dirty="0"/>
                        <a:t>SINH SẢN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8384653"/>
                  </a:ext>
                </a:extLst>
              </a:tr>
              <a:tr h="807774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RUỒI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Ruồi</a:t>
                      </a:r>
                      <a:r>
                        <a:rPr lang="en-US" sz="3600" dirty="0"/>
                        <a:t> → </a:t>
                      </a:r>
                      <a:r>
                        <a:rPr lang="en-US" sz="3600" dirty="0" err="1"/>
                        <a:t>trứng</a:t>
                      </a:r>
                      <a:r>
                        <a:rPr lang="en-US" sz="3600" dirty="0"/>
                        <a:t> → </a:t>
                      </a:r>
                      <a:r>
                        <a:rPr lang="en-US" sz="3600" dirty="0" err="1"/>
                        <a:t>Dòi</a:t>
                      </a:r>
                      <a:r>
                        <a:rPr lang="en-US" sz="3600" dirty="0"/>
                        <a:t> (</a:t>
                      </a:r>
                      <a:r>
                        <a:rPr lang="en-US" sz="3600" dirty="0" err="1"/>
                        <a:t>ấu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trùng</a:t>
                      </a:r>
                      <a:r>
                        <a:rPr lang="en-US" sz="3600" dirty="0"/>
                        <a:t>) → </a:t>
                      </a:r>
                      <a:r>
                        <a:rPr lang="en-US" sz="3600" dirty="0" err="1"/>
                        <a:t>Nhộng</a:t>
                      </a:r>
                      <a:r>
                        <a:rPr lang="en-US" sz="3600" dirty="0"/>
                        <a:t> → </a:t>
                      </a:r>
                      <a:r>
                        <a:rPr lang="en-US" sz="3600" dirty="0" err="1"/>
                        <a:t>Ruồi</a:t>
                      </a:r>
                      <a:endParaRPr lang="en-US" sz="3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3702309"/>
                  </a:ext>
                </a:extLst>
              </a:tr>
              <a:tr h="108221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GIÁN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Gián</a:t>
                      </a:r>
                      <a:r>
                        <a:rPr lang="en-US" sz="4000" dirty="0"/>
                        <a:t> → </a:t>
                      </a:r>
                      <a:r>
                        <a:rPr lang="en-US" sz="4000" dirty="0" err="1"/>
                        <a:t>Trứng</a:t>
                      </a:r>
                      <a:r>
                        <a:rPr lang="en-US" sz="4000" dirty="0"/>
                        <a:t> → </a:t>
                      </a:r>
                      <a:r>
                        <a:rPr lang="en-US" sz="4000" dirty="0" err="1"/>
                        <a:t>Gián</a:t>
                      </a: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7337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066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CF8B203B-7996-4DB4-844F-596A1DDDBE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69537"/>
              </p:ext>
            </p:extLst>
          </p:nvPr>
        </p:nvGraphicFramePr>
        <p:xfrm>
          <a:off x="170121" y="275359"/>
          <a:ext cx="11855302" cy="598664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33107">
                  <a:extLst>
                    <a:ext uri="{9D8B030D-6E8A-4147-A177-3AD203B41FA5}">
                      <a16:colId xmlns:a16="http://schemas.microsoft.com/office/drawing/2014/main" val="791694576"/>
                    </a:ext>
                  </a:extLst>
                </a:gridCol>
                <a:gridCol w="10122195">
                  <a:extLst>
                    <a:ext uri="{9D8B030D-6E8A-4147-A177-3AD203B41FA5}">
                      <a16:colId xmlns:a16="http://schemas.microsoft.com/office/drawing/2014/main" val="3008919412"/>
                    </a:ext>
                  </a:extLst>
                </a:gridCol>
              </a:tblGrid>
              <a:tr h="87295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TÊN CÔN TRÙNG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QUÁ TRÌNH SINH SẢN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8384653"/>
                  </a:ext>
                </a:extLst>
              </a:tr>
              <a:tr h="168058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GIÁN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Gián</a:t>
                      </a:r>
                      <a:r>
                        <a:rPr lang="en-US" sz="4800" dirty="0"/>
                        <a:t> → </a:t>
                      </a:r>
                      <a:r>
                        <a:rPr lang="en-US" sz="4800" dirty="0" err="1"/>
                        <a:t>Trứng</a:t>
                      </a:r>
                      <a:r>
                        <a:rPr lang="en-US" sz="4800" dirty="0"/>
                        <a:t> → </a:t>
                      </a:r>
                      <a:r>
                        <a:rPr lang="en-US" sz="4800" dirty="0" err="1"/>
                        <a:t>Gián</a:t>
                      </a:r>
                      <a:endParaRPr lang="en-US" sz="4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3702309"/>
                  </a:ext>
                </a:extLst>
              </a:tr>
              <a:tr h="168058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RUỒI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/>
                        <a:t>Ruồi</a:t>
                      </a:r>
                      <a:r>
                        <a:rPr lang="en-US" sz="3600" dirty="0"/>
                        <a:t> → </a:t>
                      </a:r>
                      <a:r>
                        <a:rPr lang="en-US" sz="3600" dirty="0" err="1"/>
                        <a:t>Trứng</a:t>
                      </a:r>
                      <a:r>
                        <a:rPr lang="en-US" sz="3600" dirty="0"/>
                        <a:t> → </a:t>
                      </a:r>
                      <a:r>
                        <a:rPr lang="en-US" sz="3600" dirty="0" err="1"/>
                        <a:t>Dòi</a:t>
                      </a:r>
                      <a:r>
                        <a:rPr lang="en-US" sz="3600" dirty="0"/>
                        <a:t> (</a:t>
                      </a:r>
                      <a:r>
                        <a:rPr lang="en-US" sz="3600" dirty="0" err="1"/>
                        <a:t>ấu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trùng</a:t>
                      </a:r>
                      <a:r>
                        <a:rPr lang="en-US" sz="3600" dirty="0"/>
                        <a:t>) → </a:t>
                      </a:r>
                      <a:r>
                        <a:rPr lang="en-US" sz="3600" dirty="0" err="1"/>
                        <a:t>Nhộng</a:t>
                      </a:r>
                      <a:r>
                        <a:rPr lang="en-US" sz="3600" dirty="0"/>
                        <a:t> → </a:t>
                      </a:r>
                      <a:r>
                        <a:rPr lang="en-US" sz="3600" dirty="0" err="1"/>
                        <a:t>Ruồi</a:t>
                      </a:r>
                      <a:endParaRPr lang="en-US" sz="3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7337490"/>
                  </a:ext>
                </a:extLst>
              </a:tr>
              <a:tr h="168058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BƯỚM CẢI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/>
                        <a:t>Bướm</a:t>
                      </a:r>
                      <a:r>
                        <a:rPr lang="en-US" sz="4400" dirty="0"/>
                        <a:t>→ </a:t>
                      </a:r>
                      <a:r>
                        <a:rPr lang="en-US" sz="4400" dirty="0" err="1"/>
                        <a:t>Trứng</a:t>
                      </a:r>
                      <a:r>
                        <a:rPr lang="en-US" sz="4400" dirty="0"/>
                        <a:t> → </a:t>
                      </a:r>
                      <a:r>
                        <a:rPr lang="en-US" sz="4400" dirty="0" err="1"/>
                        <a:t>Sâu</a:t>
                      </a:r>
                      <a:r>
                        <a:rPr lang="en-US" sz="4400" dirty="0"/>
                        <a:t> → </a:t>
                      </a:r>
                      <a:r>
                        <a:rPr lang="en-US" sz="4400" dirty="0" err="1"/>
                        <a:t>Nhộng</a:t>
                      </a:r>
                      <a:r>
                        <a:rPr lang="en-US" sz="4400" dirty="0"/>
                        <a:t> → </a:t>
                      </a:r>
                      <a:r>
                        <a:rPr lang="en-US" sz="4400" dirty="0" err="1"/>
                        <a:t>Bướm</a:t>
                      </a:r>
                      <a:endParaRPr lang="en-US" sz="4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9932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820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963443322373546558">
            <a:hlinkClick r:id="" action="ppaction://media"/>
            <a:extLst>
              <a:ext uri="{FF2B5EF4-FFF2-40B4-BE49-F238E27FC236}">
                <a16:creationId xmlns:a16="http://schemas.microsoft.com/office/drawing/2014/main" id="{3505B003-5EDF-479F-9374-1B1887C6F0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018" y="1101436"/>
            <a:ext cx="10900064" cy="55734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70D170-3527-4CF4-8CEB-988C05666BB5}"/>
              </a:ext>
            </a:extLst>
          </p:cNvPr>
          <p:cNvSpPr/>
          <p:nvPr/>
        </p:nvSpPr>
        <p:spPr>
          <a:xfrm>
            <a:off x="2621290" y="183139"/>
            <a:ext cx="7294834" cy="730786"/>
          </a:xfrm>
          <a:prstGeom prst="rect">
            <a:avLst/>
          </a:prstGeom>
          <a:noFill/>
        </p:spPr>
        <p:txBody>
          <a:bodyPr wrap="none" lIns="114117" tIns="57059" rIns="114117" bIns="570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Vòng</a:t>
            </a:r>
            <a:r>
              <a:rPr lang="en-US" sz="40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đời</a:t>
            </a:r>
            <a:r>
              <a:rPr lang="en-US" sz="40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40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40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000" b="1" spc="62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62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muỗi</a:t>
            </a:r>
            <a:endParaRPr lang="en-US" sz="4000" b="1" spc="62" dirty="0">
              <a:ln w="11430"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0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3840" y="76201"/>
            <a:ext cx="11338560" cy="1038562"/>
          </a:xfrm>
          <a:prstGeom prst="rect">
            <a:avLst/>
          </a:prstGeom>
        </p:spPr>
        <p:txBody>
          <a:bodyPr wrap="square" lIns="114117" tIns="57059" rIns="114117" bIns="57059">
            <a:spAutoFit/>
          </a:bodyPr>
          <a:lstStyle/>
          <a:p>
            <a:pPr indent="453695" algn="ctr"/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Ruồi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gián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đẻ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trứng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? </a:t>
            </a:r>
          </a:p>
          <a:p>
            <a:pPr indent="453695" algn="ctr"/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diệt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ruồi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và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gián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mà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alt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530513"/>
              </p:ext>
            </p:extLst>
          </p:nvPr>
        </p:nvGraphicFramePr>
        <p:xfrm>
          <a:off x="243840" y="1110912"/>
          <a:ext cx="5730933" cy="5747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3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7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470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itchFamily="34" charset="0"/>
                          <a:cs typeface="Arial" pitchFamily="34" charset="0"/>
                        </a:rPr>
                        <a:t>Ruồi</a:t>
                      </a:r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28" marR="109728" marT="60960" marB="6096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569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Nơi</a:t>
                      </a:r>
                      <a:r>
                        <a:rPr lang="en-US" sz="28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đẻ</a:t>
                      </a:r>
                      <a:r>
                        <a:rPr lang="en-US" sz="28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trứng</a:t>
                      </a:r>
                      <a:r>
                        <a:rPr lang="en-US" sz="28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và </a:t>
                      </a:r>
                      <a:r>
                        <a:rPr lang="en-US" sz="2800" b="1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sinh</a:t>
                      </a:r>
                      <a:r>
                        <a:rPr lang="en-US" sz="28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sống</a:t>
                      </a:r>
                      <a:endParaRPr lang="en-US" sz="2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28" marR="109728" marT="60960" marB="609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Thường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đẻ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trứng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nơi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bẩn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thỉu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nơi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phân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rác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thải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xác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chết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…</a:t>
                      </a:r>
                    </a:p>
                  </a:txBody>
                  <a:tcPr marL="109728" marR="109728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66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Những</a:t>
                      </a:r>
                      <a:r>
                        <a:rPr lang="en-US" sz="28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cách</a:t>
                      </a:r>
                      <a:r>
                        <a:rPr lang="en-US" sz="28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diệt</a:t>
                      </a:r>
                      <a:r>
                        <a:rPr lang="en-US" sz="28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ruồi</a:t>
                      </a:r>
                      <a:endParaRPr lang="en-US" sz="2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28" marR="109728"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Giữ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vệ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môi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trường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nhà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ở,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nhà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vệ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chuồng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trại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chăn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nuôi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xử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lí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rác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thải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…</a:t>
                      </a:r>
                    </a:p>
                    <a:p>
                      <a:pPr algn="l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Phun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thuốc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diệt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ruồi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</a:txBody>
                  <a:tcPr marL="109728" marR="109728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551765"/>
              </p:ext>
            </p:extLst>
          </p:nvPr>
        </p:nvGraphicFramePr>
        <p:xfrm>
          <a:off x="6055129" y="1096060"/>
          <a:ext cx="5977544" cy="5838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1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5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36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itchFamily="34" charset="0"/>
                          <a:cs typeface="Arial" pitchFamily="34" charset="0"/>
                        </a:rPr>
                        <a:t>Gián</a:t>
                      </a:r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28" marR="109728" marT="60960" marB="6096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745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Nơi</a:t>
                      </a:r>
                      <a:r>
                        <a:rPr lang="en-US" sz="28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đẻ</a:t>
                      </a:r>
                      <a:r>
                        <a:rPr lang="en-US" sz="28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trứng</a:t>
                      </a:r>
                      <a:r>
                        <a:rPr lang="en-US" sz="28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và </a:t>
                      </a:r>
                      <a:r>
                        <a:rPr lang="en-US" sz="2800" b="1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sinh</a:t>
                      </a:r>
                      <a:r>
                        <a:rPr lang="en-US" sz="28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2800" b="1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sống</a:t>
                      </a:r>
                      <a:endParaRPr lang="en-US" sz="2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28" marR="109728" marT="60960" marB="60960" anchor="ctr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Thường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đẻ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trứng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nơi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tối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tăm</a:t>
                      </a:r>
                      <a:endPara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Vd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xó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bếp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ngăn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kéo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tủ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bếp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tủ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quần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áo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28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…</a:t>
                      </a:r>
                      <a:endPara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28" marR="109728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640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Những</a:t>
                      </a:r>
                      <a:r>
                        <a:rPr lang="en-US" sz="28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cách</a:t>
                      </a:r>
                      <a:r>
                        <a:rPr lang="en-US" sz="28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diệt</a:t>
                      </a:r>
                      <a:r>
                        <a:rPr lang="en-US" sz="28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gián</a:t>
                      </a:r>
                      <a:endParaRPr lang="en-US" sz="2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28" marR="109728"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Giữ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vệ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môi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trường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nhà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ở,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nhà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vệ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nhà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bếp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nơi</a:t>
                      </a:r>
                      <a:r>
                        <a:rPr lang="en-US" sz="28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để</a:t>
                      </a:r>
                      <a:r>
                        <a:rPr lang="en-US" sz="28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rác</a:t>
                      </a:r>
                      <a:r>
                        <a:rPr lang="en-US" sz="28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tủ</a:t>
                      </a:r>
                      <a:r>
                        <a:rPr lang="en-US" sz="28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bếp</a:t>
                      </a:r>
                      <a:r>
                        <a:rPr lang="en-US" sz="28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tủ</a:t>
                      </a:r>
                      <a:r>
                        <a:rPr lang="en-US" sz="28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quần</a:t>
                      </a:r>
                      <a:r>
                        <a:rPr lang="en-US" sz="28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áo</a:t>
                      </a:r>
                      <a:r>
                        <a:rPr lang="en-US" sz="28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.. </a:t>
                      </a:r>
                      <a:r>
                        <a:rPr lang="en-US" sz="28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Giữ</a:t>
                      </a:r>
                      <a:r>
                        <a:rPr lang="en-US" sz="28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nhà</a:t>
                      </a:r>
                      <a:r>
                        <a:rPr lang="en-US" sz="28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cửa</a:t>
                      </a:r>
                      <a:r>
                        <a:rPr lang="en-US" sz="28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thoáng</a:t>
                      </a:r>
                      <a:r>
                        <a:rPr lang="en-US" sz="28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mát</a:t>
                      </a:r>
                      <a:r>
                        <a:rPr lang="en-US" sz="28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và </a:t>
                      </a:r>
                      <a:r>
                        <a:rPr lang="en-US" sz="28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sáng</a:t>
                      </a:r>
                      <a:r>
                        <a:rPr lang="en-US" sz="28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sủa</a:t>
                      </a:r>
                      <a:r>
                        <a:rPr lang="en-US" sz="28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Phun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thuốc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diệt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gián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</a:txBody>
                  <a:tcPr marL="109728" marR="109728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2" name="Picture 4" descr="http://content.mycutegraphics.com/graphics/fly/fly-and-tras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66790" y="44236"/>
            <a:ext cx="1231219" cy="106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732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6874933"/>
            <a:chOff x="15" y="6350"/>
            <a:chExt cx="9143985" cy="5156200"/>
          </a:xfrm>
        </p:grpSpPr>
        <p:pic>
          <p:nvPicPr>
            <p:cNvPr id="16" name="图片 2">
              <a:extLst>
                <a:ext uri="{FF2B5EF4-FFF2-40B4-BE49-F238E27FC236}">
                  <a16:creationId xmlns:a16="http://schemas.microsoft.com/office/drawing/2014/main" id="{B5BCE59B-D36C-4F42-A004-3B57D3D0C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" t="26666" r="11106" b="333"/>
            <a:stretch/>
          </p:blipFill>
          <p:spPr>
            <a:xfrm>
              <a:off x="15" y="6350"/>
              <a:ext cx="9143985" cy="4171943"/>
            </a:xfrm>
            <a:prstGeom prst="rect">
              <a:avLst/>
            </a:prstGeom>
          </p:spPr>
        </p:pic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B5BCE59B-D36C-4F42-A004-3B57D3D0C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" t="26666" r="11106" b="333"/>
            <a:stretch/>
          </p:blipFill>
          <p:spPr>
            <a:xfrm>
              <a:off x="15" y="2647950"/>
              <a:ext cx="9143985" cy="25146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957862" y="-987564"/>
            <a:ext cx="9426177" cy="7587164"/>
            <a:chOff x="1454096" y="-431379"/>
            <a:chExt cx="7855147" cy="5690373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08BA3410-3C08-4884-BB78-3DD2F1B48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56677" flipH="1">
              <a:off x="1454096" y="-431379"/>
              <a:ext cx="7855147" cy="569037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763993" y="925530"/>
              <a:ext cx="6096000" cy="2654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</a:rPr>
                <a:t>- </a:t>
              </a:r>
              <a:r>
                <a:rPr lang="en-US" sz="3200" b="1" dirty="0" err="1">
                  <a:solidFill>
                    <a:srgbClr val="7030A0"/>
                  </a:solidFill>
                </a:rPr>
                <a:t>Tất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cả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các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loại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côn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trùng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đều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đẻ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trứng</a:t>
              </a:r>
              <a:r>
                <a:rPr lang="en-US" sz="3200" b="1" dirty="0">
                  <a:solidFill>
                    <a:srgbClr val="7030A0"/>
                  </a:solidFill>
                </a:rPr>
                <a:t>. </a:t>
              </a:r>
            </a:p>
            <a:p>
              <a:r>
                <a:rPr lang="en-US" sz="3200" b="1" dirty="0">
                  <a:solidFill>
                    <a:srgbClr val="7030A0"/>
                  </a:solidFill>
                </a:rPr>
                <a:t>-  </a:t>
              </a:r>
              <a:r>
                <a:rPr lang="en-US" sz="3200" b="1" dirty="0" err="1">
                  <a:solidFill>
                    <a:srgbClr val="7030A0"/>
                  </a:solidFill>
                </a:rPr>
                <a:t>Biết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được</a:t>
              </a:r>
              <a:r>
                <a:rPr lang="en-US" sz="3200" b="1" dirty="0">
                  <a:solidFill>
                    <a:srgbClr val="7030A0"/>
                  </a:solidFill>
                </a:rPr>
                <a:t> chu </a:t>
              </a:r>
              <a:r>
                <a:rPr lang="en-US" sz="3200" b="1" dirty="0" err="1">
                  <a:solidFill>
                    <a:srgbClr val="7030A0"/>
                  </a:solidFill>
                </a:rPr>
                <a:t>trình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sinh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sản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của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chúng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để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có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những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biện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pháp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diệt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côn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trùng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có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hại</a:t>
              </a:r>
              <a:r>
                <a:rPr lang="en-US" sz="3200" b="1" dirty="0">
                  <a:solidFill>
                    <a:srgbClr val="7030A0"/>
                  </a:solidFill>
                </a:rPr>
                <a:t>.</a:t>
              </a:r>
            </a:p>
            <a:p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- </a:t>
              </a:r>
              <a:r>
                <a:rPr lang="en-US" sz="3200" b="1" dirty="0" err="1">
                  <a:solidFill>
                    <a:srgbClr val="7030A0"/>
                  </a:solidFill>
                  <a:cs typeface="Times New Roman" pitchFamily="18" charset="0"/>
                </a:rPr>
                <a:t>Chúng</a:t>
              </a:r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 ta </a:t>
              </a:r>
              <a:r>
                <a:rPr lang="en-US" sz="3200" b="1" dirty="0" err="1">
                  <a:solidFill>
                    <a:srgbClr val="7030A0"/>
                  </a:solidFill>
                  <a:cs typeface="Times New Roman" pitchFamily="18" charset="0"/>
                </a:rPr>
                <a:t>phải</a:t>
              </a:r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cs typeface="Times New Roman" pitchFamily="18" charset="0"/>
                </a:rPr>
                <a:t>giữ</a:t>
              </a:r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cs typeface="Times New Roman" pitchFamily="18" charset="0"/>
                </a:rPr>
                <a:t>vệ</a:t>
              </a:r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cs typeface="Times New Roman" pitchFamily="18" charset="0"/>
                </a:rPr>
                <a:t>sinh</a:t>
              </a:r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cs typeface="Times New Roman" pitchFamily="18" charset="0"/>
                </a:rPr>
                <a:t>môi</a:t>
              </a:r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cs typeface="Times New Roman" pitchFamily="18" charset="0"/>
                </a:rPr>
                <a:t>trường</a:t>
              </a:r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cs typeface="Times New Roman" pitchFamily="18" charset="0"/>
                </a:rPr>
                <a:t>nhà</a:t>
              </a:r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 ở và </a:t>
              </a:r>
              <a:r>
                <a:rPr lang="en-US" sz="3200" b="1" dirty="0" err="1">
                  <a:solidFill>
                    <a:srgbClr val="7030A0"/>
                  </a:solidFill>
                  <a:cs typeface="Times New Roman" pitchFamily="18" charset="0"/>
                </a:rPr>
                <a:t>phun</a:t>
              </a:r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cs typeface="Times New Roman" pitchFamily="18" charset="0"/>
                </a:rPr>
                <a:t>thuốc</a:t>
              </a:r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cs typeface="Times New Roman" pitchFamily="18" charset="0"/>
                </a:rPr>
                <a:t>diệt</a:t>
              </a:r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cs typeface="Times New Roman" pitchFamily="18" charset="0"/>
                </a:rPr>
                <a:t>côn</a:t>
              </a:r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cs typeface="Times New Roman" pitchFamily="18" charset="0"/>
                </a:rPr>
                <a:t>trùng</a:t>
              </a:r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cs typeface="Times New Roman" pitchFamily="18" charset="0"/>
                </a:rPr>
                <a:t>có</a:t>
              </a:r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cs typeface="Times New Roman" pitchFamily="18" charset="0"/>
                </a:rPr>
                <a:t>hại</a:t>
              </a:r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cs typeface="Times New Roman" pitchFamily="18" charset="0"/>
                </a:rPr>
                <a:t>để</a:t>
              </a:r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cs typeface="Times New Roman" pitchFamily="18" charset="0"/>
                </a:rPr>
                <a:t>tránh</a:t>
              </a:r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cs typeface="Times New Roman" pitchFamily="18" charset="0"/>
                </a:rPr>
                <a:t>các</a:t>
              </a:r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cs typeface="Times New Roman" pitchFamily="18" charset="0"/>
                </a:rPr>
                <a:t>tác</a:t>
              </a:r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cs typeface="Times New Roman" pitchFamily="18" charset="0"/>
                </a:rPr>
                <a:t>hại</a:t>
              </a:r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cs typeface="Times New Roman" pitchFamily="18" charset="0"/>
                </a:rPr>
                <a:t>từ</a:t>
              </a:r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cs typeface="Times New Roman" pitchFamily="18" charset="0"/>
                </a:rPr>
                <a:t>chúng</a:t>
              </a:r>
              <a:r>
                <a:rPr lang="en-US" sz="3200" b="1" dirty="0">
                  <a:solidFill>
                    <a:srgbClr val="7030A0"/>
                  </a:solidFill>
                  <a:cs typeface="Times New Roman" pitchFamily="18" charset="0"/>
                </a:rPr>
                <a:t>. </a:t>
              </a:r>
            </a:p>
          </p:txBody>
        </p:sp>
      </p:grpSp>
      <p:pic>
        <p:nvPicPr>
          <p:cNvPr id="9" name="图片 1">
            <a:extLst>
              <a:ext uri="{FF2B5EF4-FFF2-40B4-BE49-F238E27FC236}">
                <a16:creationId xmlns:a16="http://schemas.microsoft.com/office/drawing/2014/main" id="{C361A7A7-97A2-4681-9047-2A60984DB0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434" y="2115304"/>
            <a:ext cx="4283666" cy="475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3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>
            <a:extLst>
              <a:ext uri="{FF2B5EF4-FFF2-40B4-BE49-F238E27FC236}">
                <a16:creationId xmlns:a16="http://schemas.microsoft.com/office/drawing/2014/main" id="{0972C4EB-3CF9-478C-912D-89ADE2744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547" y="292101"/>
            <a:ext cx="65809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dirty="0" err="1">
                <a:solidFill>
                  <a:srgbClr val="0000CC"/>
                </a:solidFill>
                <a:latin typeface="Arial" panose="020B0604020202020204" pitchFamily="34" charset="0"/>
              </a:rPr>
              <a:t>Chọn</a:t>
            </a:r>
            <a:r>
              <a:rPr lang="en-US" altLang="en-US" sz="4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4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Arial" panose="020B0604020202020204" pitchFamily="34" charset="0"/>
              </a:rPr>
              <a:t>trả</a:t>
            </a:r>
            <a:r>
              <a:rPr lang="en-US" altLang="en-US" sz="4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Arial" panose="020B0604020202020204" pitchFamily="34" charset="0"/>
              </a:rPr>
              <a:t>lời</a:t>
            </a:r>
            <a:r>
              <a:rPr lang="en-US" altLang="en-US" sz="4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Arial" panose="020B0604020202020204" pitchFamily="34" charset="0"/>
              </a:rPr>
              <a:t>đúng</a:t>
            </a:r>
            <a:r>
              <a:rPr lang="en-US" altLang="en-US" sz="4000" dirty="0">
                <a:solidFill>
                  <a:srgbClr val="0000CC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7E93C2BC-BBDE-4E2D-B987-0EE0575FF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291" y="1429545"/>
            <a:ext cx="90678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dirty="0">
                <a:latin typeface="Arial" panose="020B0604020202020204" pitchFamily="34" charset="0"/>
              </a:rPr>
              <a:t>1. </a:t>
            </a:r>
            <a:r>
              <a:rPr lang="en-US" altLang="en-US" sz="3200" dirty="0" err="1">
                <a:latin typeface="Arial" panose="020B0604020202020204" pitchFamily="34" charset="0"/>
              </a:rPr>
              <a:t>Đa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số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loài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vật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được</a:t>
            </a:r>
            <a:r>
              <a:rPr lang="en-US" altLang="en-US" sz="3200" dirty="0">
                <a:latin typeface="Arial" panose="020B0604020202020204" pitchFamily="34" charset="0"/>
              </a:rPr>
              <a:t> chia </a:t>
            </a:r>
            <a:r>
              <a:rPr lang="en-US" altLang="en-US" sz="3200" dirty="0" err="1">
                <a:latin typeface="Arial" panose="020B0604020202020204" pitchFamily="34" charset="0"/>
              </a:rPr>
              <a:t>thành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hai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giống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là</a:t>
            </a:r>
            <a:r>
              <a:rPr lang="en-US" altLang="en-US" sz="3200" dirty="0">
                <a:latin typeface="Arial" panose="020B0604020202020204" pitchFamily="34" charset="0"/>
              </a:rPr>
              <a:t>:</a:t>
            </a:r>
          </a:p>
          <a:p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A. </a:t>
            </a:r>
            <a:r>
              <a:rPr lang="en-US" altLang="en-US" sz="3200" dirty="0" err="1">
                <a:solidFill>
                  <a:srgbClr val="0000CC"/>
                </a:solidFill>
                <a:latin typeface="Arial" panose="020B0604020202020204" pitchFamily="34" charset="0"/>
              </a:rPr>
              <a:t>Giống</a:t>
            </a:r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panose="020B0604020202020204" pitchFamily="34" charset="0"/>
              </a:rPr>
              <a:t>đực</a:t>
            </a:r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 và </a:t>
            </a:r>
            <a:r>
              <a:rPr lang="en-US" altLang="en-US" sz="3200" dirty="0" err="1">
                <a:solidFill>
                  <a:srgbClr val="0000CC"/>
                </a:solidFill>
                <a:latin typeface="Arial" panose="020B0604020202020204" pitchFamily="34" charset="0"/>
              </a:rPr>
              <a:t>giống</a:t>
            </a:r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panose="020B0604020202020204" pitchFamily="34" charset="0"/>
              </a:rPr>
              <a:t>cái</a:t>
            </a:r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B. Con </a:t>
            </a:r>
            <a:r>
              <a:rPr lang="en-US" altLang="en-US" sz="3200" dirty="0" err="1">
                <a:solidFill>
                  <a:srgbClr val="0000CC"/>
                </a:solidFill>
                <a:latin typeface="Arial" panose="020B0604020202020204" pitchFamily="34" charset="0"/>
              </a:rPr>
              <a:t>trai</a:t>
            </a:r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 và con </a:t>
            </a:r>
            <a:r>
              <a:rPr lang="en-US" altLang="en-US" sz="3200" dirty="0" err="1">
                <a:solidFill>
                  <a:srgbClr val="0000CC"/>
                </a:solidFill>
                <a:latin typeface="Arial" panose="020B0604020202020204" pitchFamily="34" charset="0"/>
              </a:rPr>
              <a:t>gái</a:t>
            </a:r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C. Nam và </a:t>
            </a:r>
            <a:r>
              <a:rPr lang="en-US" altLang="en-US" sz="3200" dirty="0" err="1">
                <a:solidFill>
                  <a:srgbClr val="0000CC"/>
                </a:solidFill>
                <a:latin typeface="Arial" panose="020B0604020202020204" pitchFamily="34" charset="0"/>
              </a:rPr>
              <a:t>nữ</a:t>
            </a:r>
            <a:endParaRPr lang="en-US" altLang="en-US" sz="3200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3080" name="Oval 8">
            <a:extLst>
              <a:ext uri="{FF2B5EF4-FFF2-40B4-BE49-F238E27FC236}">
                <a16:creationId xmlns:a16="http://schemas.microsoft.com/office/drawing/2014/main" id="{33113E56-5EDF-4787-9009-34D56EDC7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118" y="1979151"/>
            <a:ext cx="547254" cy="526328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Text Box 9">
            <a:extLst>
              <a:ext uri="{FF2B5EF4-FFF2-40B4-BE49-F238E27FC236}">
                <a16:creationId xmlns:a16="http://schemas.microsoft.com/office/drawing/2014/main" id="{81698C88-24A4-4C6E-B173-20B6215A8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291" y="3367074"/>
            <a:ext cx="90678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dirty="0">
                <a:latin typeface="Arial" panose="020B0604020202020204" pitchFamily="34" charset="0"/>
              </a:rPr>
              <a:t>2. </a:t>
            </a:r>
            <a:r>
              <a:rPr lang="en-US" altLang="en-US" sz="3200" dirty="0" err="1">
                <a:latin typeface="Arial" panose="020B0604020202020204" pitchFamily="34" charset="0"/>
              </a:rPr>
              <a:t>Các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loài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vật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đều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sinh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sản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bằng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cách</a:t>
            </a:r>
            <a:r>
              <a:rPr lang="en-US" altLang="en-US" sz="3200" dirty="0">
                <a:latin typeface="Arial" panose="020B0604020202020204" pitchFamily="34" charset="0"/>
              </a:rPr>
              <a:t>:</a:t>
            </a:r>
          </a:p>
          <a:p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A. </a:t>
            </a:r>
            <a:r>
              <a:rPr lang="en-US" altLang="en-US" sz="3200" dirty="0" err="1">
                <a:solidFill>
                  <a:srgbClr val="0000CC"/>
                </a:solidFill>
                <a:latin typeface="Arial" panose="020B0604020202020204" pitchFamily="34" charset="0"/>
              </a:rPr>
              <a:t>Đẻ</a:t>
            </a:r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panose="020B0604020202020204" pitchFamily="34" charset="0"/>
              </a:rPr>
              <a:t>trứng</a:t>
            </a:r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B. </a:t>
            </a:r>
            <a:r>
              <a:rPr lang="en-US" altLang="en-US" sz="3200" dirty="0" err="1">
                <a:solidFill>
                  <a:srgbClr val="0000CC"/>
                </a:solidFill>
                <a:latin typeface="Arial" panose="020B0604020202020204" pitchFamily="34" charset="0"/>
              </a:rPr>
              <a:t>Đẻ</a:t>
            </a:r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 con.</a:t>
            </a:r>
          </a:p>
          <a:p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C. </a:t>
            </a:r>
            <a:r>
              <a:rPr lang="en-US" altLang="en-US" sz="3200" dirty="0" err="1">
                <a:solidFill>
                  <a:srgbClr val="0000CC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panose="020B0604020202020204" pitchFamily="34" charset="0"/>
              </a:rPr>
              <a:t>loài</a:t>
            </a:r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panose="020B0604020202020204" pitchFamily="34" charset="0"/>
              </a:rPr>
              <a:t>đẻ</a:t>
            </a:r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panose="020B0604020202020204" pitchFamily="34" charset="0"/>
              </a:rPr>
              <a:t>trứng</a:t>
            </a:r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rgbClr val="0000CC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panose="020B0604020202020204" pitchFamily="34" charset="0"/>
              </a:rPr>
              <a:t>loài</a:t>
            </a:r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panose="020B0604020202020204" pitchFamily="34" charset="0"/>
              </a:rPr>
              <a:t>đẻ</a:t>
            </a:r>
            <a:r>
              <a:rPr lang="en-US" altLang="en-US" sz="3200" dirty="0">
                <a:solidFill>
                  <a:srgbClr val="0000CC"/>
                </a:solidFill>
                <a:latin typeface="Arial" panose="020B0604020202020204" pitchFamily="34" charset="0"/>
              </a:rPr>
              <a:t> con.</a:t>
            </a:r>
          </a:p>
        </p:txBody>
      </p:sp>
      <p:sp>
        <p:nvSpPr>
          <p:cNvPr id="3082" name="Oval 10">
            <a:extLst>
              <a:ext uri="{FF2B5EF4-FFF2-40B4-BE49-F238E27FC236}">
                <a16:creationId xmlns:a16="http://schemas.microsoft.com/office/drawing/2014/main" id="{37525E6F-7B7B-4CCD-873D-0D1090B79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4509" y="4877588"/>
            <a:ext cx="532245" cy="526328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D310CC13-D0EC-497A-A21B-077F7B37F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" y="195898"/>
            <a:ext cx="31486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Khởi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động</a:t>
            </a:r>
            <a:endParaRPr lang="en-US" altLang="en-US" sz="3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Google Shape;601;p25">
            <a:extLst>
              <a:ext uri="{FF2B5EF4-FFF2-40B4-BE49-F238E27FC236}">
                <a16:creationId xmlns:a16="http://schemas.microsoft.com/office/drawing/2014/main" id="{FA967729-AE00-4701-98A8-9F7E34A44244}"/>
              </a:ext>
            </a:extLst>
          </p:cNvPr>
          <p:cNvSpPr>
            <a:spLocks/>
          </p:cNvSpPr>
          <p:nvPr/>
        </p:nvSpPr>
        <p:spPr bwMode="auto">
          <a:xfrm>
            <a:off x="101600" y="30163"/>
            <a:ext cx="3962400" cy="1182687"/>
          </a:xfrm>
          <a:custGeom>
            <a:avLst/>
            <a:gdLst>
              <a:gd name="T0" fmla="*/ 2147483646 w 72132"/>
              <a:gd name="T1" fmla="*/ 2147483646 h 25868"/>
              <a:gd name="T2" fmla="*/ 2147483646 w 72132"/>
              <a:gd name="T3" fmla="*/ 2147483646 h 25868"/>
              <a:gd name="T4" fmla="*/ 2147483646 w 72132"/>
              <a:gd name="T5" fmla="*/ 2147483646 h 25868"/>
              <a:gd name="T6" fmla="*/ 2147483646 w 72132"/>
              <a:gd name="T7" fmla="*/ 2147483646 h 25868"/>
              <a:gd name="T8" fmla="*/ 2147483646 w 72132"/>
              <a:gd name="T9" fmla="*/ 2147483646 h 25868"/>
              <a:gd name="T10" fmla="*/ 2147483646 w 72132"/>
              <a:gd name="T11" fmla="*/ 2147483646 h 25868"/>
              <a:gd name="T12" fmla="*/ 2147483646 w 72132"/>
              <a:gd name="T13" fmla="*/ 2147483646 h 25868"/>
              <a:gd name="T14" fmla="*/ 2147483646 w 72132"/>
              <a:gd name="T15" fmla="*/ 2147483646 h 25868"/>
              <a:gd name="T16" fmla="*/ 2147483646 w 72132"/>
              <a:gd name="T17" fmla="*/ 2147483646 h 25868"/>
              <a:gd name="T18" fmla="*/ 2147483646 w 72132"/>
              <a:gd name="T19" fmla="*/ 2147483646 h 25868"/>
              <a:gd name="T20" fmla="*/ 2147483646 w 72132"/>
              <a:gd name="T21" fmla="*/ 2147483646 h 25868"/>
              <a:gd name="T22" fmla="*/ 2147483646 w 72132"/>
              <a:gd name="T23" fmla="*/ 2147483646 h 25868"/>
              <a:gd name="T24" fmla="*/ 2147483646 w 72132"/>
              <a:gd name="T25" fmla="*/ 2147483646 h 25868"/>
              <a:gd name="T26" fmla="*/ 2147483646 w 72132"/>
              <a:gd name="T27" fmla="*/ 2147483646 h 25868"/>
              <a:gd name="T28" fmla="*/ 2147483646 w 72132"/>
              <a:gd name="T29" fmla="*/ 2147483646 h 25868"/>
              <a:gd name="T30" fmla="*/ 2147483646 w 72132"/>
              <a:gd name="T31" fmla="*/ 2147483646 h 25868"/>
              <a:gd name="T32" fmla="*/ 2147483646 w 72132"/>
              <a:gd name="T33" fmla="*/ 2147483646 h 25868"/>
              <a:gd name="T34" fmla="*/ 2147483646 w 72132"/>
              <a:gd name="T35" fmla="*/ 2147483646 h 25868"/>
              <a:gd name="T36" fmla="*/ 2147483646 w 72132"/>
              <a:gd name="T37" fmla="*/ 2147483646 h 25868"/>
              <a:gd name="T38" fmla="*/ 2147483646 w 72132"/>
              <a:gd name="T39" fmla="*/ 2147483646 h 25868"/>
              <a:gd name="T40" fmla="*/ 2147483646 w 72132"/>
              <a:gd name="T41" fmla="*/ 2147483646 h 25868"/>
              <a:gd name="T42" fmla="*/ 2147483646 w 72132"/>
              <a:gd name="T43" fmla="*/ 2147483646 h 25868"/>
              <a:gd name="T44" fmla="*/ 2147483646 w 72132"/>
              <a:gd name="T45" fmla="*/ 2147483646 h 25868"/>
              <a:gd name="T46" fmla="*/ 2147483646 w 72132"/>
              <a:gd name="T47" fmla="*/ 2147483646 h 25868"/>
              <a:gd name="T48" fmla="*/ 2147483646 w 72132"/>
              <a:gd name="T49" fmla="*/ 2147483646 h 25868"/>
              <a:gd name="T50" fmla="*/ 2147483646 w 72132"/>
              <a:gd name="T51" fmla="*/ 2147483646 h 25868"/>
              <a:gd name="T52" fmla="*/ 2147483646 w 72132"/>
              <a:gd name="T53" fmla="*/ 2147483646 h 25868"/>
              <a:gd name="T54" fmla="*/ 2147483646 w 72132"/>
              <a:gd name="T55" fmla="*/ 2147483646 h 25868"/>
              <a:gd name="T56" fmla="*/ 2147483646 w 72132"/>
              <a:gd name="T57" fmla="*/ 2147483646 h 25868"/>
              <a:gd name="T58" fmla="*/ 2147483646 w 72132"/>
              <a:gd name="T59" fmla="*/ 2147483646 h 25868"/>
              <a:gd name="T60" fmla="*/ 2147483646 w 72132"/>
              <a:gd name="T61" fmla="*/ 2147483646 h 25868"/>
              <a:gd name="T62" fmla="*/ 2147483646 w 72132"/>
              <a:gd name="T63" fmla="*/ 2147483646 h 25868"/>
              <a:gd name="T64" fmla="*/ 2147483646 w 72132"/>
              <a:gd name="T65" fmla="*/ 2147483646 h 25868"/>
              <a:gd name="T66" fmla="*/ 2147483646 w 72132"/>
              <a:gd name="T67" fmla="*/ 2147483646 h 25868"/>
              <a:gd name="T68" fmla="*/ 2147483646 w 72132"/>
              <a:gd name="T69" fmla="*/ 2147483646 h 25868"/>
              <a:gd name="T70" fmla="*/ 2147483646 w 72132"/>
              <a:gd name="T71" fmla="*/ 2147483646 h 25868"/>
              <a:gd name="T72" fmla="*/ 2147483646 w 72132"/>
              <a:gd name="T73" fmla="*/ 2147483646 h 25868"/>
              <a:gd name="T74" fmla="*/ 2147483646 w 72132"/>
              <a:gd name="T75" fmla="*/ 2147483646 h 25868"/>
              <a:gd name="T76" fmla="*/ 2147483646 w 72132"/>
              <a:gd name="T77" fmla="*/ 2147483646 h 25868"/>
              <a:gd name="T78" fmla="*/ 2147483646 w 72132"/>
              <a:gd name="T79" fmla="*/ 2147483646 h 25868"/>
              <a:gd name="T80" fmla="*/ 2147483646 w 72132"/>
              <a:gd name="T81" fmla="*/ 2147483646 h 25868"/>
              <a:gd name="T82" fmla="*/ 2147483646 w 72132"/>
              <a:gd name="T83" fmla="*/ 2147483646 h 25868"/>
              <a:gd name="T84" fmla="*/ 2147483646 w 72132"/>
              <a:gd name="T85" fmla="*/ 2147483646 h 25868"/>
              <a:gd name="T86" fmla="*/ 2147483646 w 72132"/>
              <a:gd name="T87" fmla="*/ 2147483646 h 25868"/>
              <a:gd name="T88" fmla="*/ 2147483646 w 72132"/>
              <a:gd name="T89" fmla="*/ 2147483646 h 25868"/>
              <a:gd name="T90" fmla="*/ 2147483646 w 72132"/>
              <a:gd name="T91" fmla="*/ 2147483646 h 25868"/>
              <a:gd name="T92" fmla="*/ 2147483646 w 72132"/>
              <a:gd name="T93" fmla="*/ 2147483646 h 25868"/>
              <a:gd name="T94" fmla="*/ 2147483646 w 72132"/>
              <a:gd name="T95" fmla="*/ 2147483646 h 25868"/>
              <a:gd name="T96" fmla="*/ 2147483646 w 72132"/>
              <a:gd name="T97" fmla="*/ 2147483646 h 25868"/>
              <a:gd name="T98" fmla="*/ 2147483646 w 72132"/>
              <a:gd name="T99" fmla="*/ 2147483646 h 25868"/>
              <a:gd name="T100" fmla="*/ 2147483646 w 72132"/>
              <a:gd name="T101" fmla="*/ 2147483646 h 25868"/>
              <a:gd name="T102" fmla="*/ 2147483646 w 72132"/>
              <a:gd name="T103" fmla="*/ 2147483646 h 25868"/>
              <a:gd name="T104" fmla="*/ 2147483646 w 72132"/>
              <a:gd name="T105" fmla="*/ 2147483646 h 25868"/>
              <a:gd name="T106" fmla="*/ 2147483646 w 72132"/>
              <a:gd name="T107" fmla="*/ 2147483646 h 25868"/>
              <a:gd name="T108" fmla="*/ 2147483646 w 72132"/>
              <a:gd name="T109" fmla="*/ 2147483646 h 25868"/>
              <a:gd name="T110" fmla="*/ 2147483646 w 72132"/>
              <a:gd name="T111" fmla="*/ 2147483646 h 25868"/>
              <a:gd name="T112" fmla="*/ 2147483646 w 72132"/>
              <a:gd name="T113" fmla="*/ 2147483646 h 25868"/>
              <a:gd name="T114" fmla="*/ 2147483646 w 72132"/>
              <a:gd name="T115" fmla="*/ 2147483646 h 25868"/>
              <a:gd name="T116" fmla="*/ 2147483646 w 72132"/>
              <a:gd name="T117" fmla="*/ 2147483646 h 25868"/>
              <a:gd name="T118" fmla="*/ 2147483646 w 72132"/>
              <a:gd name="T119" fmla="*/ 2147483646 h 25868"/>
              <a:gd name="T120" fmla="*/ 2147483646 w 72132"/>
              <a:gd name="T121" fmla="*/ 2147483646 h 2586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0" name="Google Shape;1323;p42">
            <a:extLst>
              <a:ext uri="{FF2B5EF4-FFF2-40B4-BE49-F238E27FC236}">
                <a16:creationId xmlns:a16="http://schemas.microsoft.com/office/drawing/2014/main" id="{CEF1FB64-61B2-4F08-9D23-61EEF4CD5C56}"/>
              </a:ext>
            </a:extLst>
          </p:cNvPr>
          <p:cNvGrpSpPr>
            <a:grpSpLocks/>
          </p:cNvGrpSpPr>
          <p:nvPr/>
        </p:nvGrpSpPr>
        <p:grpSpPr bwMode="auto">
          <a:xfrm>
            <a:off x="1357745" y="5645872"/>
            <a:ext cx="10039926" cy="828387"/>
            <a:chOff x="3917263" y="1597488"/>
            <a:chExt cx="1312394" cy="488287"/>
          </a:xfrm>
        </p:grpSpPr>
        <p:sp>
          <p:nvSpPr>
            <p:cNvPr id="11" name="Google Shape;1324;p42">
              <a:extLst>
                <a:ext uri="{FF2B5EF4-FFF2-40B4-BE49-F238E27FC236}">
                  <a16:creationId xmlns:a16="http://schemas.microsoft.com/office/drawing/2014/main" id="{0510AC99-AA11-4130-A0B6-A9A281FC7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0157" y="1597488"/>
              <a:ext cx="1309500" cy="457075"/>
            </a:xfrm>
            <a:custGeom>
              <a:avLst/>
              <a:gdLst>
                <a:gd name="T0" fmla="*/ 2147483646 w 41777"/>
                <a:gd name="T1" fmla="*/ 2147483646 h 18283"/>
                <a:gd name="T2" fmla="*/ 2147483646 w 41777"/>
                <a:gd name="T3" fmla="*/ 2147483646 h 18283"/>
                <a:gd name="T4" fmla="*/ 2147483646 w 41777"/>
                <a:gd name="T5" fmla="*/ 2147483646 h 18283"/>
                <a:gd name="T6" fmla="*/ 2147483646 w 41777"/>
                <a:gd name="T7" fmla="*/ 2147483646 h 18283"/>
                <a:gd name="T8" fmla="*/ 2147483646 w 41777"/>
                <a:gd name="T9" fmla="*/ 2147483646 h 18283"/>
                <a:gd name="T10" fmla="*/ 2147483646 w 41777"/>
                <a:gd name="T11" fmla="*/ 2147483646 h 18283"/>
                <a:gd name="T12" fmla="*/ 2147483646 w 41777"/>
                <a:gd name="T13" fmla="*/ 2147483646 h 18283"/>
                <a:gd name="T14" fmla="*/ 2147483646 w 41777"/>
                <a:gd name="T15" fmla="*/ 2147483646 h 18283"/>
                <a:gd name="T16" fmla="*/ 2147483646 w 41777"/>
                <a:gd name="T17" fmla="*/ 2147483646 h 18283"/>
                <a:gd name="T18" fmla="*/ 2147483646 w 41777"/>
                <a:gd name="T19" fmla="*/ 2147483646 h 18283"/>
                <a:gd name="T20" fmla="*/ 2147483646 w 41777"/>
                <a:gd name="T21" fmla="*/ 2147483646 h 18283"/>
                <a:gd name="T22" fmla="*/ 2147483646 w 41777"/>
                <a:gd name="T23" fmla="*/ 2147483646 h 18283"/>
                <a:gd name="T24" fmla="*/ 2147483646 w 41777"/>
                <a:gd name="T25" fmla="*/ 2147483646 h 18283"/>
                <a:gd name="T26" fmla="*/ 2147483646 w 41777"/>
                <a:gd name="T27" fmla="*/ 2147483646 h 18283"/>
                <a:gd name="T28" fmla="*/ 2147483646 w 41777"/>
                <a:gd name="T29" fmla="*/ 2147483646 h 18283"/>
                <a:gd name="T30" fmla="*/ 2147483646 w 41777"/>
                <a:gd name="T31" fmla="*/ 2147483646 h 18283"/>
                <a:gd name="T32" fmla="*/ 2147483646 w 41777"/>
                <a:gd name="T33" fmla="*/ 2147483646 h 18283"/>
                <a:gd name="T34" fmla="*/ 2147483646 w 41777"/>
                <a:gd name="T35" fmla="*/ 2147483646 h 18283"/>
                <a:gd name="T36" fmla="*/ 2147483646 w 41777"/>
                <a:gd name="T37" fmla="*/ 2147483646 h 18283"/>
                <a:gd name="T38" fmla="*/ 2147483646 w 41777"/>
                <a:gd name="T39" fmla="*/ 2147483646 h 18283"/>
                <a:gd name="T40" fmla="*/ 2147483646 w 41777"/>
                <a:gd name="T41" fmla="*/ 2147483646 h 18283"/>
                <a:gd name="T42" fmla="*/ 2147483646 w 41777"/>
                <a:gd name="T43" fmla="*/ 2147483646 h 18283"/>
                <a:gd name="T44" fmla="*/ 2147483646 w 41777"/>
                <a:gd name="T45" fmla="*/ 2147483646 h 18283"/>
                <a:gd name="T46" fmla="*/ 2147483646 w 41777"/>
                <a:gd name="T47" fmla="*/ 2147483646 h 18283"/>
                <a:gd name="T48" fmla="*/ 2147483646 w 41777"/>
                <a:gd name="T49" fmla="*/ 2147483646 h 18283"/>
                <a:gd name="T50" fmla="*/ 2147483646 w 41777"/>
                <a:gd name="T51" fmla="*/ 2147483646 h 18283"/>
                <a:gd name="T52" fmla="*/ 2147483646 w 41777"/>
                <a:gd name="T53" fmla="*/ 2147483646 h 18283"/>
                <a:gd name="T54" fmla="*/ 2147483646 w 41777"/>
                <a:gd name="T55" fmla="*/ 2147483646 h 18283"/>
                <a:gd name="T56" fmla="*/ 2147483646 w 41777"/>
                <a:gd name="T57" fmla="*/ 2147483646 h 18283"/>
                <a:gd name="T58" fmla="*/ 2147483646 w 41777"/>
                <a:gd name="T59" fmla="*/ 2147483646 h 18283"/>
                <a:gd name="T60" fmla="*/ 2147483646 w 41777"/>
                <a:gd name="T61" fmla="*/ 2147483646 h 18283"/>
                <a:gd name="T62" fmla="*/ 2147483646 w 41777"/>
                <a:gd name="T63" fmla="*/ 2147483646 h 18283"/>
                <a:gd name="T64" fmla="*/ 2147483646 w 41777"/>
                <a:gd name="T65" fmla="*/ 2147483646 h 18283"/>
                <a:gd name="T66" fmla="*/ 2147483646 w 41777"/>
                <a:gd name="T67" fmla="*/ 2147483646 h 18283"/>
                <a:gd name="T68" fmla="*/ 2147483646 w 41777"/>
                <a:gd name="T69" fmla="*/ 2147483646 h 18283"/>
                <a:gd name="T70" fmla="*/ 2147483646 w 41777"/>
                <a:gd name="T71" fmla="*/ 2147483646 h 182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r>
                <a:rPr lang="en-US" dirty="0"/>
                <a:t>   </a:t>
              </a:r>
            </a:p>
          </p:txBody>
        </p:sp>
        <p:sp>
          <p:nvSpPr>
            <p:cNvPr id="12" name="Google Shape;1325;p42">
              <a:extLst>
                <a:ext uri="{FF2B5EF4-FFF2-40B4-BE49-F238E27FC236}">
                  <a16:creationId xmlns:a16="http://schemas.microsoft.com/office/drawing/2014/main" id="{49E4A895-BEF7-49A5-9D05-A2A5D51A7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263" y="1628700"/>
              <a:ext cx="1309500" cy="457075"/>
            </a:xfrm>
            <a:custGeom>
              <a:avLst/>
              <a:gdLst>
                <a:gd name="T0" fmla="*/ 2147483646 w 41777"/>
                <a:gd name="T1" fmla="*/ 2147483646 h 18283"/>
                <a:gd name="T2" fmla="*/ 2147483646 w 41777"/>
                <a:gd name="T3" fmla="*/ 2147483646 h 18283"/>
                <a:gd name="T4" fmla="*/ 2147483646 w 41777"/>
                <a:gd name="T5" fmla="*/ 2147483646 h 18283"/>
                <a:gd name="T6" fmla="*/ 2147483646 w 41777"/>
                <a:gd name="T7" fmla="*/ 2147483646 h 18283"/>
                <a:gd name="T8" fmla="*/ 2147483646 w 41777"/>
                <a:gd name="T9" fmla="*/ 2147483646 h 18283"/>
                <a:gd name="T10" fmla="*/ 2147483646 w 41777"/>
                <a:gd name="T11" fmla="*/ 2147483646 h 18283"/>
                <a:gd name="T12" fmla="*/ 2147483646 w 41777"/>
                <a:gd name="T13" fmla="*/ 2147483646 h 18283"/>
                <a:gd name="T14" fmla="*/ 2147483646 w 41777"/>
                <a:gd name="T15" fmla="*/ 2147483646 h 18283"/>
                <a:gd name="T16" fmla="*/ 2147483646 w 41777"/>
                <a:gd name="T17" fmla="*/ 2147483646 h 18283"/>
                <a:gd name="T18" fmla="*/ 2147483646 w 41777"/>
                <a:gd name="T19" fmla="*/ 2147483646 h 18283"/>
                <a:gd name="T20" fmla="*/ 2147483646 w 41777"/>
                <a:gd name="T21" fmla="*/ 2147483646 h 18283"/>
                <a:gd name="T22" fmla="*/ 2147483646 w 41777"/>
                <a:gd name="T23" fmla="*/ 2147483646 h 18283"/>
                <a:gd name="T24" fmla="*/ 2147483646 w 41777"/>
                <a:gd name="T25" fmla="*/ 2147483646 h 18283"/>
                <a:gd name="T26" fmla="*/ 2147483646 w 41777"/>
                <a:gd name="T27" fmla="*/ 2147483646 h 18283"/>
                <a:gd name="T28" fmla="*/ 2147483646 w 41777"/>
                <a:gd name="T29" fmla="*/ 2147483646 h 18283"/>
                <a:gd name="T30" fmla="*/ 2147483646 w 41777"/>
                <a:gd name="T31" fmla="*/ 2147483646 h 18283"/>
                <a:gd name="T32" fmla="*/ 2147483646 w 41777"/>
                <a:gd name="T33" fmla="*/ 2147483646 h 18283"/>
                <a:gd name="T34" fmla="*/ 2147483646 w 41777"/>
                <a:gd name="T35" fmla="*/ 2147483646 h 18283"/>
                <a:gd name="T36" fmla="*/ 2147483646 w 41777"/>
                <a:gd name="T37" fmla="*/ 2147483646 h 18283"/>
                <a:gd name="T38" fmla="*/ 2147483646 w 41777"/>
                <a:gd name="T39" fmla="*/ 2147483646 h 18283"/>
                <a:gd name="T40" fmla="*/ 2147483646 w 41777"/>
                <a:gd name="T41" fmla="*/ 2147483646 h 18283"/>
                <a:gd name="T42" fmla="*/ 2147483646 w 41777"/>
                <a:gd name="T43" fmla="*/ 2147483646 h 18283"/>
                <a:gd name="T44" fmla="*/ 2147483646 w 41777"/>
                <a:gd name="T45" fmla="*/ 244140625 h 18283"/>
                <a:gd name="T46" fmla="*/ 2147483646 w 41777"/>
                <a:gd name="T47" fmla="*/ 2147483646 h 18283"/>
                <a:gd name="T48" fmla="*/ 2147483646 w 41777"/>
                <a:gd name="T49" fmla="*/ 2147483646 h 18283"/>
                <a:gd name="T50" fmla="*/ 2147483646 w 41777"/>
                <a:gd name="T51" fmla="*/ 2147483646 h 18283"/>
                <a:gd name="T52" fmla="*/ 2147483646 w 41777"/>
                <a:gd name="T53" fmla="*/ 2147483646 h 18283"/>
                <a:gd name="T54" fmla="*/ 2147483646 w 41777"/>
                <a:gd name="T55" fmla="*/ 2147483646 h 18283"/>
                <a:gd name="T56" fmla="*/ 2147483646 w 41777"/>
                <a:gd name="T57" fmla="*/ 2147483646 h 18283"/>
                <a:gd name="T58" fmla="*/ 2147483646 w 41777"/>
                <a:gd name="T59" fmla="*/ 2147483646 h 18283"/>
                <a:gd name="T60" fmla="*/ 2147483646 w 41777"/>
                <a:gd name="T61" fmla="*/ 2147483646 h 18283"/>
                <a:gd name="T62" fmla="*/ 2147483646 w 41777"/>
                <a:gd name="T63" fmla="*/ 2147483646 h 18283"/>
                <a:gd name="T64" fmla="*/ 2147483646 w 41777"/>
                <a:gd name="T65" fmla="*/ 2147483646 h 18283"/>
                <a:gd name="T66" fmla="*/ 2147483646 w 41777"/>
                <a:gd name="T67" fmla="*/ 2147483646 h 18283"/>
                <a:gd name="T68" fmla="*/ 2147483646 w 41777"/>
                <a:gd name="T69" fmla="*/ 2147483646 h 18283"/>
                <a:gd name="T70" fmla="*/ 2147483646 w 41777"/>
                <a:gd name="T71" fmla="*/ 2147483646 h 18283"/>
                <a:gd name="T72" fmla="*/ 2147483646 w 41777"/>
                <a:gd name="T73" fmla="*/ 2147483646 h 18283"/>
                <a:gd name="T74" fmla="*/ 2147483646 w 41777"/>
                <a:gd name="T75" fmla="*/ 2147483646 h 18283"/>
                <a:gd name="T76" fmla="*/ 2147483646 w 41777"/>
                <a:gd name="T77" fmla="*/ 2147483646 h 18283"/>
                <a:gd name="T78" fmla="*/ 2147483646 w 41777"/>
                <a:gd name="T79" fmla="*/ 2147483646 h 18283"/>
                <a:gd name="T80" fmla="*/ 2147483646 w 41777"/>
                <a:gd name="T81" fmla="*/ 2147483646 h 18283"/>
                <a:gd name="T82" fmla="*/ 2147483646 w 41777"/>
                <a:gd name="T83" fmla="*/ 2147483646 h 18283"/>
                <a:gd name="T84" fmla="*/ 2147483646 w 41777"/>
                <a:gd name="T85" fmla="*/ 2147483646 h 18283"/>
                <a:gd name="T86" fmla="*/ 2147483646 w 41777"/>
                <a:gd name="T87" fmla="*/ 2147483646 h 18283"/>
                <a:gd name="T88" fmla="*/ 2147483646 w 41777"/>
                <a:gd name="T89" fmla="*/ 2147483646 h 18283"/>
                <a:gd name="T90" fmla="*/ 2147483646 w 41777"/>
                <a:gd name="T91" fmla="*/ 2147483646 h 18283"/>
                <a:gd name="T92" fmla="*/ 2147483646 w 41777"/>
                <a:gd name="T93" fmla="*/ 244140625 h 1828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3678CAD-D7AC-4B49-9D96-EA38F62AE12E}"/>
              </a:ext>
            </a:extLst>
          </p:cNvPr>
          <p:cNvSpPr txBox="1"/>
          <p:nvPr/>
        </p:nvSpPr>
        <p:spPr>
          <a:xfrm>
            <a:off x="2119313" y="5774976"/>
            <a:ext cx="8829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Hãy</a:t>
            </a:r>
            <a:r>
              <a:rPr lang="en-US" sz="3600" b="1" dirty="0"/>
              <a:t> </a:t>
            </a:r>
            <a:r>
              <a:rPr lang="en-US" sz="3600" b="1" dirty="0" err="1"/>
              <a:t>kể</a:t>
            </a:r>
            <a:r>
              <a:rPr lang="en-US" sz="3600" b="1" dirty="0"/>
              <a:t> </a:t>
            </a:r>
            <a:r>
              <a:rPr lang="en-US" sz="3600" b="1" dirty="0" err="1"/>
              <a:t>tên</a:t>
            </a:r>
            <a:r>
              <a:rPr lang="en-US" sz="3600" b="1" dirty="0"/>
              <a:t>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</a:t>
            </a:r>
            <a:r>
              <a:rPr lang="en-US" sz="3600" b="1" dirty="0" err="1"/>
              <a:t>loài</a:t>
            </a:r>
            <a:r>
              <a:rPr lang="en-US" sz="3600" b="1" dirty="0"/>
              <a:t> </a:t>
            </a:r>
            <a:r>
              <a:rPr lang="en-US" sz="3600" b="1" dirty="0" err="1"/>
              <a:t>côn</a:t>
            </a:r>
            <a:r>
              <a:rPr lang="en-US" sz="3600" b="1" dirty="0"/>
              <a:t> </a:t>
            </a:r>
            <a:r>
              <a:rPr lang="en-US" sz="3600" b="1" dirty="0" err="1"/>
              <a:t>trùng</a:t>
            </a:r>
            <a:r>
              <a:rPr lang="en-US" sz="3600" b="1" dirty="0"/>
              <a:t> </a:t>
            </a:r>
            <a:r>
              <a:rPr lang="en-US" sz="3600" b="1" dirty="0" err="1"/>
              <a:t>mà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biết</a:t>
            </a:r>
            <a:r>
              <a:rPr lang="en-US" sz="3600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3079" grpId="0"/>
      <p:bldP spid="3081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99619" y="76201"/>
            <a:ext cx="12796420" cy="1192450"/>
          </a:xfrm>
          <a:prstGeom prst="rect">
            <a:avLst/>
          </a:prstGeom>
          <a:noFill/>
        </p:spPr>
        <p:txBody>
          <a:bodyPr wrap="square" lIns="114117" tIns="57059" rIns="114117" bIns="570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500" b="1" spc="62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500" b="1" spc="62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spc="62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số</a:t>
            </a:r>
            <a:r>
              <a:rPr lang="en-US" sz="3500" b="1" spc="62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spc="62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500" b="1" spc="62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spc="62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đuổi</a:t>
            </a:r>
            <a:r>
              <a:rPr lang="en-US" sz="3500" b="1" spc="62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spc="62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và</a:t>
            </a:r>
            <a:r>
              <a:rPr lang="en-US" sz="3500" b="1" spc="62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spc="62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diệt</a:t>
            </a:r>
            <a:r>
              <a:rPr lang="en-US" sz="3500" b="1" spc="62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spc="62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gián</a:t>
            </a:r>
            <a:r>
              <a:rPr lang="en-US" sz="3500" b="1" spc="62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an </a:t>
            </a:r>
            <a:r>
              <a:rPr lang="en-US" sz="3500" b="1" spc="62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toàn</a:t>
            </a:r>
            <a:r>
              <a:rPr lang="en-US" sz="3500" b="1" spc="62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spc="62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500" b="1" spc="62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500" b="1" spc="62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môi</a:t>
            </a:r>
            <a:r>
              <a:rPr lang="en-US" sz="3500" b="1" spc="62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spc="62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trường</a:t>
            </a:r>
            <a:endParaRPr lang="en-US" sz="3500" b="1" spc="62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8" descr="a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3441" y="1492857"/>
            <a:ext cx="293746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cucvantho-800x8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7655" y="1492857"/>
            <a:ext cx="265176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duoi-ruoi-bang-tui-bong-nuoc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35255" y="1492857"/>
            <a:ext cx="271562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HBdish-detergent-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16641" y="3931257"/>
            <a:ext cx="3049735" cy="19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 descr="diet-ruoi-an-binh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35256" y="3962005"/>
            <a:ext cx="2715624" cy="187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3093791" y="3524857"/>
            <a:ext cx="2206824" cy="9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52403" tIns="76202" rIns="152403" bIns="76202" anchor="ctr"/>
          <a:lstStyle/>
          <a:p>
            <a:pPr algn="ctr"/>
            <a:r>
              <a:rPr lang="en-US" sz="3000" b="1" dirty="0" err="1">
                <a:latin typeface="Arial" pitchFamily="34" charset="0"/>
                <a:cs typeface="Arial" pitchFamily="34" charset="0"/>
              </a:rPr>
              <a:t>Trồng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cây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dược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đuổi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ruồi</a:t>
            </a:r>
            <a:endParaRPr lang="en-US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8735858" y="3524859"/>
            <a:ext cx="1502519" cy="8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52403" tIns="76202" rIns="152403" bIns="76202" anchor="ctr"/>
          <a:lstStyle/>
          <a:p>
            <a:pPr algn="ctr"/>
            <a:r>
              <a:rPr lang="en-US" sz="3000" b="1" dirty="0">
                <a:latin typeface="Arial" pitchFamily="34" charset="0"/>
                <a:cs typeface="Arial" pitchFamily="34" charset="0"/>
              </a:rPr>
              <a:t>Treo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bịch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nước</a:t>
            </a:r>
            <a:endParaRPr lang="en-US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3335963" y="6166459"/>
            <a:ext cx="1690333" cy="107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52403" tIns="76202" rIns="152403" bIns="76202" anchor="ctr"/>
          <a:lstStyle/>
          <a:p>
            <a:pPr algn="ctr"/>
            <a:r>
              <a:rPr lang="en-US" sz="3000" b="1" dirty="0" err="1">
                <a:latin typeface="Arial" pitchFamily="34" charset="0"/>
                <a:cs typeface="Arial" pitchFamily="34" charset="0"/>
              </a:rPr>
              <a:t>Dùng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rửa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chén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en-US" sz="3000" b="1" dirty="0" err="1">
                <a:latin typeface="Arial" pitchFamily="34" charset="0"/>
                <a:cs typeface="Arial" pitchFamily="34" charset="0"/>
              </a:rPr>
              <a:t>Thêm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2-3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giọt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giấm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táo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đuổi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ruồi</a:t>
            </a:r>
            <a:endParaRPr lang="en-US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8592456" y="6160716"/>
            <a:ext cx="1737287" cy="107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52403" tIns="76202" rIns="152403" bIns="76202" anchor="ctr"/>
          <a:lstStyle/>
          <a:p>
            <a:pPr algn="ctr"/>
            <a:r>
              <a:rPr lang="en-US" sz="3000" b="1" dirty="0" err="1">
                <a:latin typeface="Arial" pitchFamily="34" charset="0"/>
                <a:cs typeface="Arial" pitchFamily="34" charset="0"/>
              </a:rPr>
              <a:t>Dùng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keo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bẫy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ruồi</a:t>
            </a:r>
            <a:endParaRPr lang="en-US" sz="3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52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99619" y="76201"/>
            <a:ext cx="12796420" cy="1192450"/>
          </a:xfrm>
          <a:prstGeom prst="rect">
            <a:avLst/>
          </a:prstGeom>
          <a:noFill/>
        </p:spPr>
        <p:txBody>
          <a:bodyPr wrap="square" lIns="114117" tIns="57059" rIns="114117" bIns="570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500" b="1" spc="62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500" b="1" spc="62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spc="62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số</a:t>
            </a:r>
            <a:r>
              <a:rPr lang="en-US" sz="3500" b="1" spc="62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spc="62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500" b="1" spc="62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spc="62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đuổi</a:t>
            </a:r>
            <a:r>
              <a:rPr lang="en-US" sz="3500" b="1" spc="62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spc="62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và</a:t>
            </a:r>
            <a:r>
              <a:rPr lang="en-US" sz="3500" b="1" spc="62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spc="62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diệt</a:t>
            </a:r>
            <a:r>
              <a:rPr lang="en-US" sz="3500" b="1" spc="62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spc="62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gián</a:t>
            </a:r>
            <a:r>
              <a:rPr lang="en-US" sz="3500" b="1" spc="62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an </a:t>
            </a:r>
            <a:r>
              <a:rPr lang="en-US" sz="3500" b="1" spc="62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toàn</a:t>
            </a:r>
            <a:r>
              <a:rPr lang="en-US" sz="3500" b="1" spc="62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spc="62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500" b="1" spc="62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500" b="1" spc="62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môi</a:t>
            </a:r>
            <a:r>
              <a:rPr lang="en-US" sz="3500" b="1" spc="62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spc="62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trường</a:t>
            </a:r>
            <a:endParaRPr lang="en-US" sz="3500" b="1" spc="62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7" descr="dualeo_lm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1903" y="1498602"/>
            <a:ext cx="2621298" cy="181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 descr="cu_h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5408" y="1500261"/>
            <a:ext cx="2743200" cy="18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 descr="cach-diet-gian-dan-gian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2" y="1498602"/>
            <a:ext cx="3279997" cy="1874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" descr="la dao chua benh to d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79445" y="4033520"/>
            <a:ext cx="3279997" cy="209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hqdefaul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46960" y="3992881"/>
            <a:ext cx="329184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2019808" y="3124200"/>
            <a:ext cx="3801872" cy="85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52403" tIns="76202" rIns="152403" bIns="76202" anchor="ctr"/>
          <a:lstStyle/>
          <a:p>
            <a:pPr algn="ctr"/>
            <a:r>
              <a:rPr lang="en-US" sz="3000" b="1" dirty="0" err="1">
                <a:latin typeface="Arial" pitchFamily="34" charset="0"/>
                <a:cs typeface="Arial" pitchFamily="34" charset="0"/>
              </a:rPr>
              <a:t>Dùng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tây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dưa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leo</a:t>
            </a:r>
            <a:endParaRPr lang="en-US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7323328" y="3225800"/>
            <a:ext cx="3801872" cy="74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52403" tIns="76202" rIns="152403" bIns="76202" anchor="ctr"/>
          <a:lstStyle/>
          <a:p>
            <a:pPr algn="ctr"/>
            <a:r>
              <a:rPr lang="en-US" sz="3000" b="1" dirty="0" err="1">
                <a:latin typeface="Arial" pitchFamily="34" charset="0"/>
                <a:cs typeface="Arial" pitchFamily="34" charset="0"/>
              </a:rPr>
              <a:t>Đường</a:t>
            </a:r>
            <a:endParaRPr lang="en-US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4"/>
          <p:cNvSpPr>
            <a:spLocks noChangeArrowheads="1"/>
          </p:cNvSpPr>
          <p:nvPr/>
        </p:nvSpPr>
        <p:spPr bwMode="auto">
          <a:xfrm>
            <a:off x="1992440" y="5984240"/>
            <a:ext cx="3920681" cy="85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52403" tIns="76202" rIns="152403" bIns="76202" anchor="ctr"/>
          <a:lstStyle/>
          <a:p>
            <a:pPr algn="ctr"/>
            <a:r>
              <a:rPr lang="en-US" sz="3000" b="1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nguyệt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quế</a:t>
            </a:r>
            <a:endParaRPr lang="en-US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7193281" y="5923280"/>
            <a:ext cx="4277106" cy="96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52403" tIns="76202" rIns="152403" bIns="76202" anchor="ctr"/>
          <a:lstStyle/>
          <a:p>
            <a:pPr algn="ctr"/>
            <a:r>
              <a:rPr lang="en-US" sz="3000" b="1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đào</a:t>
            </a:r>
            <a:endParaRPr lang="en-US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6233950" y="-1473201"/>
            <a:ext cx="307847" cy="76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52403" tIns="76202" rIns="152403" bIns="76202">
            <a:spAutoFit/>
          </a:bodyPr>
          <a:lstStyle/>
          <a:p>
            <a:pPr algn="ctr"/>
            <a:endParaRPr lang="en-US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0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5E3252AC-C1F1-4560-A59B-E26D47D62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"/>
            <a:ext cx="9906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altLang="en-US" sz="40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0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0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40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altLang="en-US" sz="4000" b="1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oogle Shape;1245;p41">
            <a:extLst>
              <a:ext uri="{FF2B5EF4-FFF2-40B4-BE49-F238E27FC236}">
                <a16:creationId xmlns:a16="http://schemas.microsoft.com/office/drawing/2014/main" id="{6DAA13A2-5934-4C8D-B642-AB8B99D9F93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81000" y="304800"/>
            <a:ext cx="1774825" cy="2433638"/>
            <a:chOff x="3908325" y="238100"/>
            <a:chExt cx="2292175" cy="4082250"/>
          </a:xfrm>
        </p:grpSpPr>
        <p:sp>
          <p:nvSpPr>
            <p:cNvPr id="4" name="Google Shape;1246;p41">
              <a:extLst>
                <a:ext uri="{FF2B5EF4-FFF2-40B4-BE49-F238E27FC236}">
                  <a16:creationId xmlns:a16="http://schemas.microsoft.com/office/drawing/2014/main" id="{C788F515-D134-4A3B-AC79-BBAACBBF8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5525" y="1019075"/>
              <a:ext cx="1320950" cy="3254375"/>
            </a:xfrm>
            <a:custGeom>
              <a:avLst/>
              <a:gdLst>
                <a:gd name="T0" fmla="*/ 2147483646 w 52838"/>
                <a:gd name="T1" fmla="*/ 2147483646 h 130175"/>
                <a:gd name="T2" fmla="*/ 2147483646 w 52838"/>
                <a:gd name="T3" fmla="*/ 2147483646 h 130175"/>
                <a:gd name="T4" fmla="*/ 2147483646 w 52838"/>
                <a:gd name="T5" fmla="*/ 2147483646 h 130175"/>
                <a:gd name="T6" fmla="*/ 2147483646 w 52838"/>
                <a:gd name="T7" fmla="*/ 2147483646 h 130175"/>
                <a:gd name="T8" fmla="*/ 2147483646 w 52838"/>
                <a:gd name="T9" fmla="*/ 0 h 130175"/>
                <a:gd name="T10" fmla="*/ 2147483646 w 52838"/>
                <a:gd name="T11" fmla="*/ 2147483646 h 130175"/>
                <a:gd name="T12" fmla="*/ 2147483646 w 52838"/>
                <a:gd name="T13" fmla="*/ 2147483646 h 130175"/>
                <a:gd name="T14" fmla="*/ 2147483646 w 52838"/>
                <a:gd name="T15" fmla="*/ 2147483646 h 130175"/>
                <a:gd name="T16" fmla="*/ 2147483646 w 52838"/>
                <a:gd name="T17" fmla="*/ 2147483646 h 130175"/>
                <a:gd name="T18" fmla="*/ 2147483646 w 52838"/>
                <a:gd name="T19" fmla="*/ 2147483646 h 130175"/>
                <a:gd name="T20" fmla="*/ 2147483646 w 52838"/>
                <a:gd name="T21" fmla="*/ 2147483646 h 130175"/>
                <a:gd name="T22" fmla="*/ 2147483646 w 52838"/>
                <a:gd name="T23" fmla="*/ 2147483646 h 130175"/>
                <a:gd name="T24" fmla="*/ 2147483646 w 52838"/>
                <a:gd name="T25" fmla="*/ 2147483646 h 130175"/>
                <a:gd name="T26" fmla="*/ 2147483646 w 52838"/>
                <a:gd name="T27" fmla="*/ 2147483646 h 130175"/>
                <a:gd name="T28" fmla="*/ 2147483646 w 52838"/>
                <a:gd name="T29" fmla="*/ 2147483646 h 130175"/>
                <a:gd name="T30" fmla="*/ 2147483646 w 52838"/>
                <a:gd name="T31" fmla="*/ 2147483646 h 130175"/>
                <a:gd name="T32" fmla="*/ 2147483646 w 52838"/>
                <a:gd name="T33" fmla="*/ 2147483646 h 130175"/>
                <a:gd name="T34" fmla="*/ 2147483646 w 52838"/>
                <a:gd name="T35" fmla="*/ 2147483646 h 130175"/>
                <a:gd name="T36" fmla="*/ 2147483646 w 52838"/>
                <a:gd name="T37" fmla="*/ 2147483646 h 130175"/>
                <a:gd name="T38" fmla="*/ 2147483646 w 52838"/>
                <a:gd name="T39" fmla="*/ 2147483646 h 130175"/>
                <a:gd name="T40" fmla="*/ 2147483646 w 52838"/>
                <a:gd name="T41" fmla="*/ 2147483646 h 130175"/>
                <a:gd name="T42" fmla="*/ 2147483646 w 52838"/>
                <a:gd name="T43" fmla="*/ 2147483646 h 130175"/>
                <a:gd name="T44" fmla="*/ 2147483646 w 52838"/>
                <a:gd name="T45" fmla="*/ 2147483646 h 130175"/>
                <a:gd name="T46" fmla="*/ 2147483646 w 52838"/>
                <a:gd name="T47" fmla="*/ 2147483646 h 130175"/>
                <a:gd name="T48" fmla="*/ 2147483646 w 52838"/>
                <a:gd name="T49" fmla="*/ 2147483646 h 130175"/>
                <a:gd name="T50" fmla="*/ 2147483646 w 52838"/>
                <a:gd name="T51" fmla="*/ 2147483646 h 130175"/>
                <a:gd name="T52" fmla="*/ 2147483646 w 52838"/>
                <a:gd name="T53" fmla="*/ 2147483646 h 130175"/>
                <a:gd name="T54" fmla="*/ 2147483646 w 52838"/>
                <a:gd name="T55" fmla="*/ 2147483646 h 130175"/>
                <a:gd name="T56" fmla="*/ 2147483646 w 52838"/>
                <a:gd name="T57" fmla="*/ 2147483646 h 130175"/>
                <a:gd name="T58" fmla="*/ 2147483646 w 52838"/>
                <a:gd name="T59" fmla="*/ 2147483646 h 130175"/>
                <a:gd name="T60" fmla="*/ 2147483646 w 52838"/>
                <a:gd name="T61" fmla="*/ 2147483646 h 130175"/>
                <a:gd name="T62" fmla="*/ 2147483646 w 52838"/>
                <a:gd name="T63" fmla="*/ 2147483646 h 130175"/>
                <a:gd name="T64" fmla="*/ 2147483646 w 52838"/>
                <a:gd name="T65" fmla="*/ 2147483646 h 130175"/>
                <a:gd name="T66" fmla="*/ 2147483646 w 52838"/>
                <a:gd name="T67" fmla="*/ 2147483646 h 130175"/>
                <a:gd name="T68" fmla="*/ 2147483646 w 52838"/>
                <a:gd name="T69" fmla="*/ 2147483646 h 130175"/>
                <a:gd name="T70" fmla="*/ 2147483646 w 52838"/>
                <a:gd name="T71" fmla="*/ 2147483646 h 130175"/>
                <a:gd name="T72" fmla="*/ 2147483646 w 52838"/>
                <a:gd name="T73" fmla="*/ 2147483646 h 130175"/>
                <a:gd name="T74" fmla="*/ 2147483646 w 52838"/>
                <a:gd name="T75" fmla="*/ 2147483646 h 130175"/>
                <a:gd name="T76" fmla="*/ 2147483646 w 52838"/>
                <a:gd name="T77" fmla="*/ 2147483646 h 130175"/>
                <a:gd name="T78" fmla="*/ 2147483646 w 52838"/>
                <a:gd name="T79" fmla="*/ 2147483646 h 130175"/>
                <a:gd name="T80" fmla="*/ 2147483646 w 52838"/>
                <a:gd name="T81" fmla="*/ 2147483646 h 130175"/>
                <a:gd name="T82" fmla="*/ 2147483646 w 52838"/>
                <a:gd name="T83" fmla="*/ 0 h 130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2838" h="130175" extrusionOk="0">
                  <a:moveTo>
                    <a:pt x="12333" y="114830"/>
                  </a:moveTo>
                  <a:lnTo>
                    <a:pt x="12410" y="114850"/>
                  </a:lnTo>
                  <a:cubicBezTo>
                    <a:pt x="12409" y="115000"/>
                    <a:pt x="12406" y="115149"/>
                    <a:pt x="12400" y="115296"/>
                  </a:cubicBezTo>
                  <a:cubicBezTo>
                    <a:pt x="12379" y="115140"/>
                    <a:pt x="12355" y="114985"/>
                    <a:pt x="12333" y="114830"/>
                  </a:cubicBezTo>
                  <a:close/>
                  <a:moveTo>
                    <a:pt x="4442" y="0"/>
                  </a:moveTo>
                  <a:cubicBezTo>
                    <a:pt x="2337" y="0"/>
                    <a:pt x="1" y="1935"/>
                    <a:pt x="227" y="4215"/>
                  </a:cubicBezTo>
                  <a:cubicBezTo>
                    <a:pt x="3052" y="32744"/>
                    <a:pt x="2112" y="61594"/>
                    <a:pt x="1857" y="90243"/>
                  </a:cubicBezTo>
                  <a:cubicBezTo>
                    <a:pt x="766" y="92514"/>
                    <a:pt x="610" y="95091"/>
                    <a:pt x="1153" y="97535"/>
                  </a:cubicBezTo>
                  <a:cubicBezTo>
                    <a:pt x="981" y="99339"/>
                    <a:pt x="889" y="101150"/>
                    <a:pt x="889" y="102961"/>
                  </a:cubicBezTo>
                  <a:cubicBezTo>
                    <a:pt x="390" y="103314"/>
                    <a:pt x="94" y="103918"/>
                    <a:pt x="335" y="104687"/>
                  </a:cubicBezTo>
                  <a:lnTo>
                    <a:pt x="1810" y="109418"/>
                  </a:lnTo>
                  <a:cubicBezTo>
                    <a:pt x="1803" y="109519"/>
                    <a:pt x="1795" y="109620"/>
                    <a:pt x="1793" y="109727"/>
                  </a:cubicBezTo>
                  <a:cubicBezTo>
                    <a:pt x="1642" y="115645"/>
                    <a:pt x="2268" y="121690"/>
                    <a:pt x="2502" y="127606"/>
                  </a:cubicBezTo>
                  <a:cubicBezTo>
                    <a:pt x="2545" y="128694"/>
                    <a:pt x="3347" y="129234"/>
                    <a:pt x="4159" y="129234"/>
                  </a:cubicBezTo>
                  <a:cubicBezTo>
                    <a:pt x="4975" y="129234"/>
                    <a:pt x="5801" y="128688"/>
                    <a:pt x="5874" y="127606"/>
                  </a:cubicBezTo>
                  <a:cubicBezTo>
                    <a:pt x="6189" y="122931"/>
                    <a:pt x="7163" y="118377"/>
                    <a:pt x="8806" y="114009"/>
                  </a:cubicBezTo>
                  <a:cubicBezTo>
                    <a:pt x="9899" y="118010"/>
                    <a:pt x="10212" y="126710"/>
                    <a:pt x="10369" y="128182"/>
                  </a:cubicBezTo>
                  <a:cubicBezTo>
                    <a:pt x="10479" y="129210"/>
                    <a:pt x="11338" y="129835"/>
                    <a:pt x="12168" y="129835"/>
                  </a:cubicBezTo>
                  <a:cubicBezTo>
                    <a:pt x="12806" y="129835"/>
                    <a:pt x="13428" y="129466"/>
                    <a:pt x="13681" y="128629"/>
                  </a:cubicBezTo>
                  <a:cubicBezTo>
                    <a:pt x="14953" y="124433"/>
                    <a:pt x="15697" y="120033"/>
                    <a:pt x="15705" y="115636"/>
                  </a:cubicBezTo>
                  <a:cubicBezTo>
                    <a:pt x="20355" y="116636"/>
                    <a:pt x="25154" y="117213"/>
                    <a:pt x="29820" y="117213"/>
                  </a:cubicBezTo>
                  <a:cubicBezTo>
                    <a:pt x="31140" y="117213"/>
                    <a:pt x="32450" y="117166"/>
                    <a:pt x="33743" y="117071"/>
                  </a:cubicBezTo>
                  <a:cubicBezTo>
                    <a:pt x="34492" y="117015"/>
                    <a:pt x="35272" y="116965"/>
                    <a:pt x="36066" y="116904"/>
                  </a:cubicBezTo>
                  <a:cubicBezTo>
                    <a:pt x="35975" y="120742"/>
                    <a:pt x="36599" y="124830"/>
                    <a:pt x="36928" y="128508"/>
                  </a:cubicBezTo>
                  <a:cubicBezTo>
                    <a:pt x="37018" y="129509"/>
                    <a:pt x="37989" y="130174"/>
                    <a:pt x="38862" y="130174"/>
                  </a:cubicBezTo>
                  <a:cubicBezTo>
                    <a:pt x="39506" y="130174"/>
                    <a:pt x="40096" y="129812"/>
                    <a:pt x="40240" y="128956"/>
                  </a:cubicBezTo>
                  <a:cubicBezTo>
                    <a:pt x="40951" y="124722"/>
                    <a:pt x="41327" y="120439"/>
                    <a:pt x="41362" y="116147"/>
                  </a:cubicBezTo>
                  <a:cubicBezTo>
                    <a:pt x="41825" y="116031"/>
                    <a:pt x="42281" y="115898"/>
                    <a:pt x="42726" y="115746"/>
                  </a:cubicBezTo>
                  <a:cubicBezTo>
                    <a:pt x="43505" y="119948"/>
                    <a:pt x="44285" y="124149"/>
                    <a:pt x="45064" y="128351"/>
                  </a:cubicBezTo>
                  <a:cubicBezTo>
                    <a:pt x="45221" y="129195"/>
                    <a:pt x="45845" y="129564"/>
                    <a:pt x="46510" y="129564"/>
                  </a:cubicBezTo>
                  <a:cubicBezTo>
                    <a:pt x="47381" y="129564"/>
                    <a:pt x="48323" y="128930"/>
                    <a:pt x="48376" y="127902"/>
                  </a:cubicBezTo>
                  <a:cubicBezTo>
                    <a:pt x="48633" y="122958"/>
                    <a:pt x="49122" y="117673"/>
                    <a:pt x="48603" y="112734"/>
                  </a:cubicBezTo>
                  <a:cubicBezTo>
                    <a:pt x="48553" y="112264"/>
                    <a:pt x="48462" y="111865"/>
                    <a:pt x="48335" y="111524"/>
                  </a:cubicBezTo>
                  <a:cubicBezTo>
                    <a:pt x="50067" y="109139"/>
                    <a:pt x="51173" y="106158"/>
                    <a:pt x="51738" y="103415"/>
                  </a:cubicBezTo>
                  <a:cubicBezTo>
                    <a:pt x="52530" y="99581"/>
                    <a:pt x="52837" y="94961"/>
                    <a:pt x="50783" y="91458"/>
                  </a:cubicBezTo>
                  <a:cubicBezTo>
                    <a:pt x="48706" y="87914"/>
                    <a:pt x="44794" y="86782"/>
                    <a:pt x="40954" y="86382"/>
                  </a:cubicBezTo>
                  <a:cubicBezTo>
                    <a:pt x="31627" y="85411"/>
                    <a:pt x="22116" y="85290"/>
                    <a:pt x="12746" y="85169"/>
                  </a:cubicBezTo>
                  <a:cubicBezTo>
                    <a:pt x="12554" y="85167"/>
                    <a:pt x="12361" y="85165"/>
                    <a:pt x="12170" y="85165"/>
                  </a:cubicBezTo>
                  <a:cubicBezTo>
                    <a:pt x="11552" y="85165"/>
                    <a:pt x="10940" y="85179"/>
                    <a:pt x="10338" y="85215"/>
                  </a:cubicBezTo>
                  <a:cubicBezTo>
                    <a:pt x="10639" y="58222"/>
                    <a:pt x="11318" y="31077"/>
                    <a:pt x="8657" y="4215"/>
                  </a:cubicBezTo>
                  <a:cubicBezTo>
                    <a:pt x="8433" y="1949"/>
                    <a:pt x="6880" y="0"/>
                    <a:pt x="444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" name="Google Shape;1247;p41">
              <a:extLst>
                <a:ext uri="{FF2B5EF4-FFF2-40B4-BE49-F238E27FC236}">
                  <a16:creationId xmlns:a16="http://schemas.microsoft.com/office/drawing/2014/main" id="{9F34F31A-6EB7-4E0B-A3F9-C8A3C1F0C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6850" y="927300"/>
              <a:ext cx="1445075" cy="3393050"/>
            </a:xfrm>
            <a:custGeom>
              <a:avLst/>
              <a:gdLst>
                <a:gd name="T0" fmla="*/ 2147483646 w 57803"/>
                <a:gd name="T1" fmla="*/ 2147483646 h 135722"/>
                <a:gd name="T2" fmla="*/ 2147483646 w 57803"/>
                <a:gd name="T3" fmla="*/ 2147483646 h 135722"/>
                <a:gd name="T4" fmla="*/ 2147483646 w 57803"/>
                <a:gd name="T5" fmla="*/ 2147483646 h 135722"/>
                <a:gd name="T6" fmla="*/ 2147483646 w 57803"/>
                <a:gd name="T7" fmla="*/ 2147483646 h 135722"/>
                <a:gd name="T8" fmla="*/ 2147483646 w 57803"/>
                <a:gd name="T9" fmla="*/ 2147483646 h 135722"/>
                <a:gd name="T10" fmla="*/ 2147483646 w 57803"/>
                <a:gd name="T11" fmla="*/ 2147483646 h 135722"/>
                <a:gd name="T12" fmla="*/ 2147483646 w 57803"/>
                <a:gd name="T13" fmla="*/ 2147483646 h 135722"/>
                <a:gd name="T14" fmla="*/ 2147483646 w 57803"/>
                <a:gd name="T15" fmla="*/ 2147483646 h 135722"/>
                <a:gd name="T16" fmla="*/ 2147483646 w 57803"/>
                <a:gd name="T17" fmla="*/ 2147483646 h 135722"/>
                <a:gd name="T18" fmla="*/ 2147483646 w 57803"/>
                <a:gd name="T19" fmla="*/ 2147483646 h 135722"/>
                <a:gd name="T20" fmla="*/ 2147483646 w 57803"/>
                <a:gd name="T21" fmla="*/ 2147483646 h 135722"/>
                <a:gd name="T22" fmla="*/ 2147483646 w 57803"/>
                <a:gd name="T23" fmla="*/ 2147483646 h 135722"/>
                <a:gd name="T24" fmla="*/ 2147483646 w 57803"/>
                <a:gd name="T25" fmla="*/ 2147483646 h 135722"/>
                <a:gd name="T26" fmla="*/ 2147483646 w 57803"/>
                <a:gd name="T27" fmla="*/ 2147483646 h 135722"/>
                <a:gd name="T28" fmla="*/ 2147483646 w 57803"/>
                <a:gd name="T29" fmla="*/ 2147483646 h 135722"/>
                <a:gd name="T30" fmla="*/ 2147483646 w 57803"/>
                <a:gd name="T31" fmla="*/ 2147483646 h 135722"/>
                <a:gd name="T32" fmla="*/ 2147483646 w 57803"/>
                <a:gd name="T33" fmla="*/ 2147483646 h 135722"/>
                <a:gd name="T34" fmla="*/ 2147483646 w 57803"/>
                <a:gd name="T35" fmla="*/ 2147483646 h 135722"/>
                <a:gd name="T36" fmla="*/ 2147483646 w 57803"/>
                <a:gd name="T37" fmla="*/ 2147483646 h 135722"/>
                <a:gd name="T38" fmla="*/ 2147483646 w 57803"/>
                <a:gd name="T39" fmla="*/ 2147483646 h 135722"/>
                <a:gd name="T40" fmla="*/ 2147483646 w 57803"/>
                <a:gd name="T41" fmla="*/ 2147483646 h 135722"/>
                <a:gd name="T42" fmla="*/ 2147483646 w 57803"/>
                <a:gd name="T43" fmla="*/ 2147483646 h 135722"/>
                <a:gd name="T44" fmla="*/ 2147483646 w 57803"/>
                <a:gd name="T45" fmla="*/ 2147483646 h 135722"/>
                <a:gd name="T46" fmla="*/ 2147483646 w 57803"/>
                <a:gd name="T47" fmla="*/ 2147483646 h 135722"/>
                <a:gd name="T48" fmla="*/ 2147483646 w 57803"/>
                <a:gd name="T49" fmla="*/ 2147483646 h 135722"/>
                <a:gd name="T50" fmla="*/ 2147483646 w 57803"/>
                <a:gd name="T51" fmla="*/ 2147483646 h 135722"/>
                <a:gd name="T52" fmla="*/ 2147483646 w 57803"/>
                <a:gd name="T53" fmla="*/ 2147483646 h 135722"/>
                <a:gd name="T54" fmla="*/ 2147483646 w 57803"/>
                <a:gd name="T55" fmla="*/ 2147483646 h 135722"/>
                <a:gd name="T56" fmla="*/ 2147483646 w 57803"/>
                <a:gd name="T57" fmla="*/ 2147483646 h 135722"/>
                <a:gd name="T58" fmla="*/ 2147483646 w 57803"/>
                <a:gd name="T59" fmla="*/ 2147483646 h 135722"/>
                <a:gd name="T60" fmla="*/ 2147483646 w 57803"/>
                <a:gd name="T61" fmla="*/ 2147483646 h 135722"/>
                <a:gd name="T62" fmla="*/ 2147483646 w 57803"/>
                <a:gd name="T63" fmla="*/ 2147483646 h 135722"/>
                <a:gd name="T64" fmla="*/ 2147483646 w 57803"/>
                <a:gd name="T65" fmla="*/ 2147483646 h 135722"/>
                <a:gd name="T66" fmla="*/ 2147483646 w 57803"/>
                <a:gd name="T67" fmla="*/ 2147483646 h 135722"/>
                <a:gd name="T68" fmla="*/ 2147483646 w 57803"/>
                <a:gd name="T69" fmla="*/ 2147483646 h 135722"/>
                <a:gd name="T70" fmla="*/ 2147483646 w 57803"/>
                <a:gd name="T71" fmla="*/ 2147483646 h 135722"/>
                <a:gd name="T72" fmla="*/ 2147483646 w 57803"/>
                <a:gd name="T73" fmla="*/ 2147483646 h 135722"/>
                <a:gd name="T74" fmla="*/ 2147483646 w 57803"/>
                <a:gd name="T75" fmla="*/ 2147483646 h 135722"/>
                <a:gd name="T76" fmla="*/ 2147483646 w 57803"/>
                <a:gd name="T77" fmla="*/ 2147483646 h 135722"/>
                <a:gd name="T78" fmla="*/ 2147483646 w 57803"/>
                <a:gd name="T79" fmla="*/ 2147483646 h 135722"/>
                <a:gd name="T80" fmla="*/ 2147483646 w 57803"/>
                <a:gd name="T81" fmla="*/ 2147483646 h 135722"/>
                <a:gd name="T82" fmla="*/ 2147483646 w 57803"/>
                <a:gd name="T83" fmla="*/ 2147483646 h 135722"/>
                <a:gd name="T84" fmla="*/ 2147483646 w 57803"/>
                <a:gd name="T85" fmla="*/ 2147483646 h 135722"/>
                <a:gd name="T86" fmla="*/ 2147483646 w 57803"/>
                <a:gd name="T87" fmla="*/ 2147483646 h 135722"/>
                <a:gd name="T88" fmla="*/ 2147483646 w 57803"/>
                <a:gd name="T89" fmla="*/ 2147483646 h 135722"/>
                <a:gd name="T90" fmla="*/ 2147483646 w 57803"/>
                <a:gd name="T91" fmla="*/ 2147483646 h 135722"/>
                <a:gd name="T92" fmla="*/ 2147483646 w 57803"/>
                <a:gd name="T93" fmla="*/ 2147483646 h 135722"/>
                <a:gd name="T94" fmla="*/ 2147483646 w 57803"/>
                <a:gd name="T95" fmla="*/ 2147483646 h 135722"/>
                <a:gd name="T96" fmla="*/ 2147483646 w 57803"/>
                <a:gd name="T97" fmla="*/ 2147483646 h 135722"/>
                <a:gd name="T98" fmla="*/ 2147483646 w 57803"/>
                <a:gd name="T99" fmla="*/ 2147483646 h 135722"/>
                <a:gd name="T100" fmla="*/ 2147483646 w 57803"/>
                <a:gd name="T101" fmla="*/ 2147483646 h 13572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7803" h="135722" extrusionOk="0">
                  <a:moveTo>
                    <a:pt x="9490" y="1"/>
                  </a:moveTo>
                  <a:cubicBezTo>
                    <a:pt x="9435" y="1"/>
                    <a:pt x="9380" y="4"/>
                    <a:pt x="9325" y="11"/>
                  </a:cubicBezTo>
                  <a:cubicBezTo>
                    <a:pt x="8644" y="102"/>
                    <a:pt x="8165" y="725"/>
                    <a:pt x="8254" y="1406"/>
                  </a:cubicBezTo>
                  <a:cubicBezTo>
                    <a:pt x="11392" y="25114"/>
                    <a:pt x="11962" y="50296"/>
                    <a:pt x="10043" y="80657"/>
                  </a:cubicBezTo>
                  <a:cubicBezTo>
                    <a:pt x="9911" y="82728"/>
                    <a:pt x="9640" y="87035"/>
                    <a:pt x="12546" y="89195"/>
                  </a:cubicBezTo>
                  <a:cubicBezTo>
                    <a:pt x="14285" y="90487"/>
                    <a:pt x="16517" y="90503"/>
                    <a:pt x="18147" y="90516"/>
                  </a:cubicBezTo>
                  <a:lnTo>
                    <a:pt x="34116" y="90636"/>
                  </a:lnTo>
                  <a:cubicBezTo>
                    <a:pt x="39320" y="90676"/>
                    <a:pt x="44700" y="90717"/>
                    <a:pt x="49212" y="93562"/>
                  </a:cubicBezTo>
                  <a:cubicBezTo>
                    <a:pt x="50805" y="94566"/>
                    <a:pt x="52069" y="95883"/>
                    <a:pt x="52866" y="97373"/>
                  </a:cubicBezTo>
                  <a:cubicBezTo>
                    <a:pt x="55046" y="101439"/>
                    <a:pt x="53436" y="105252"/>
                    <a:pt x="51734" y="109289"/>
                  </a:cubicBezTo>
                  <a:cubicBezTo>
                    <a:pt x="51027" y="110962"/>
                    <a:pt x="50297" y="112692"/>
                    <a:pt x="49823" y="114478"/>
                  </a:cubicBezTo>
                  <a:cubicBezTo>
                    <a:pt x="48820" y="118256"/>
                    <a:pt x="49012" y="122157"/>
                    <a:pt x="49197" y="125929"/>
                  </a:cubicBezTo>
                  <a:cubicBezTo>
                    <a:pt x="49246" y="126925"/>
                    <a:pt x="49293" y="127919"/>
                    <a:pt x="49320" y="128910"/>
                  </a:cubicBezTo>
                  <a:cubicBezTo>
                    <a:pt x="49351" y="130075"/>
                    <a:pt x="49342" y="131289"/>
                    <a:pt x="48873" y="132218"/>
                  </a:cubicBezTo>
                  <a:cubicBezTo>
                    <a:pt x="48673" y="132609"/>
                    <a:pt x="48365" y="132934"/>
                    <a:pt x="47986" y="133157"/>
                  </a:cubicBezTo>
                  <a:cubicBezTo>
                    <a:pt x="47951" y="133150"/>
                    <a:pt x="47858" y="133108"/>
                    <a:pt x="47848" y="133003"/>
                  </a:cubicBezTo>
                  <a:cubicBezTo>
                    <a:pt x="47498" y="129413"/>
                    <a:pt x="47017" y="125796"/>
                    <a:pt x="46419" y="122251"/>
                  </a:cubicBezTo>
                  <a:cubicBezTo>
                    <a:pt x="46295" y="121518"/>
                    <a:pt x="46065" y="120153"/>
                    <a:pt x="44936" y="119386"/>
                  </a:cubicBezTo>
                  <a:cubicBezTo>
                    <a:pt x="44356" y="118993"/>
                    <a:pt x="43717" y="118878"/>
                    <a:pt x="43130" y="118878"/>
                  </a:cubicBezTo>
                  <a:cubicBezTo>
                    <a:pt x="42620" y="118878"/>
                    <a:pt x="42148" y="118965"/>
                    <a:pt x="41790" y="119030"/>
                  </a:cubicBezTo>
                  <a:cubicBezTo>
                    <a:pt x="37621" y="119797"/>
                    <a:pt x="33804" y="120181"/>
                    <a:pt x="30296" y="120181"/>
                  </a:cubicBezTo>
                  <a:cubicBezTo>
                    <a:pt x="26355" y="120181"/>
                    <a:pt x="22804" y="119696"/>
                    <a:pt x="19582" y="118725"/>
                  </a:cubicBezTo>
                  <a:cubicBezTo>
                    <a:pt x="19321" y="118647"/>
                    <a:pt x="19053" y="118608"/>
                    <a:pt x="18786" y="118608"/>
                  </a:cubicBezTo>
                  <a:cubicBezTo>
                    <a:pt x="18247" y="118608"/>
                    <a:pt x="17714" y="118766"/>
                    <a:pt x="17257" y="119073"/>
                  </a:cubicBezTo>
                  <a:cubicBezTo>
                    <a:pt x="16574" y="119532"/>
                    <a:pt x="16133" y="120272"/>
                    <a:pt x="16055" y="121091"/>
                  </a:cubicBezTo>
                  <a:lnTo>
                    <a:pt x="15003" y="132193"/>
                  </a:lnTo>
                  <a:cubicBezTo>
                    <a:pt x="14953" y="132731"/>
                    <a:pt x="14563" y="133173"/>
                    <a:pt x="14096" y="133223"/>
                  </a:cubicBezTo>
                  <a:cubicBezTo>
                    <a:pt x="14062" y="133226"/>
                    <a:pt x="14031" y="133228"/>
                    <a:pt x="14003" y="133228"/>
                  </a:cubicBezTo>
                  <a:cubicBezTo>
                    <a:pt x="13830" y="133228"/>
                    <a:pt x="13751" y="133174"/>
                    <a:pt x="13690" y="133120"/>
                  </a:cubicBezTo>
                  <a:cubicBezTo>
                    <a:pt x="13377" y="132841"/>
                    <a:pt x="13056" y="131973"/>
                    <a:pt x="13042" y="130660"/>
                  </a:cubicBezTo>
                  <a:lnTo>
                    <a:pt x="12971" y="123896"/>
                  </a:lnTo>
                  <a:cubicBezTo>
                    <a:pt x="12966" y="123555"/>
                    <a:pt x="12993" y="123147"/>
                    <a:pt x="13019" y="122713"/>
                  </a:cubicBezTo>
                  <a:cubicBezTo>
                    <a:pt x="13120" y="121031"/>
                    <a:pt x="13225" y="119292"/>
                    <a:pt x="12280" y="118288"/>
                  </a:cubicBezTo>
                  <a:cubicBezTo>
                    <a:pt x="11881" y="117865"/>
                    <a:pt x="11318" y="117640"/>
                    <a:pt x="10747" y="117640"/>
                  </a:cubicBezTo>
                  <a:cubicBezTo>
                    <a:pt x="10200" y="117640"/>
                    <a:pt x="9646" y="117846"/>
                    <a:pt x="9221" y="118281"/>
                  </a:cubicBezTo>
                  <a:cubicBezTo>
                    <a:pt x="7926" y="119609"/>
                    <a:pt x="7746" y="122915"/>
                    <a:pt x="7874" y="127818"/>
                  </a:cubicBezTo>
                  <a:lnTo>
                    <a:pt x="7876" y="127944"/>
                  </a:lnTo>
                  <a:cubicBezTo>
                    <a:pt x="7920" y="129593"/>
                    <a:pt x="7961" y="131150"/>
                    <a:pt x="7098" y="132286"/>
                  </a:cubicBezTo>
                  <a:cubicBezTo>
                    <a:pt x="6799" y="132681"/>
                    <a:pt x="6294" y="133025"/>
                    <a:pt x="5771" y="133025"/>
                  </a:cubicBezTo>
                  <a:cubicBezTo>
                    <a:pt x="5626" y="133025"/>
                    <a:pt x="5481" y="132999"/>
                    <a:pt x="5338" y="132941"/>
                  </a:cubicBezTo>
                  <a:cubicBezTo>
                    <a:pt x="4160" y="132463"/>
                    <a:pt x="4389" y="130095"/>
                    <a:pt x="4542" y="129100"/>
                  </a:cubicBezTo>
                  <a:lnTo>
                    <a:pt x="4628" y="128547"/>
                  </a:lnTo>
                  <a:cubicBezTo>
                    <a:pt x="5081" y="125626"/>
                    <a:pt x="5551" y="122605"/>
                    <a:pt x="5105" y="119562"/>
                  </a:cubicBezTo>
                  <a:cubicBezTo>
                    <a:pt x="4884" y="118053"/>
                    <a:pt x="4447" y="116612"/>
                    <a:pt x="4024" y="115218"/>
                  </a:cubicBezTo>
                  <a:cubicBezTo>
                    <a:pt x="3671" y="114056"/>
                    <a:pt x="3338" y="112958"/>
                    <a:pt x="3125" y="111833"/>
                  </a:cubicBezTo>
                  <a:cubicBezTo>
                    <a:pt x="2518" y="108641"/>
                    <a:pt x="2907" y="105233"/>
                    <a:pt x="3284" y="101937"/>
                  </a:cubicBezTo>
                  <a:lnTo>
                    <a:pt x="3408" y="100835"/>
                  </a:lnTo>
                  <a:cubicBezTo>
                    <a:pt x="4496" y="90999"/>
                    <a:pt x="4616" y="80980"/>
                    <a:pt x="4733" y="71291"/>
                  </a:cubicBezTo>
                  <a:lnTo>
                    <a:pt x="5165" y="35374"/>
                  </a:lnTo>
                  <a:cubicBezTo>
                    <a:pt x="5257" y="27816"/>
                    <a:pt x="5350" y="20000"/>
                    <a:pt x="4752" y="12304"/>
                  </a:cubicBezTo>
                  <a:cubicBezTo>
                    <a:pt x="4701" y="11649"/>
                    <a:pt x="4146" y="11155"/>
                    <a:pt x="3509" y="11155"/>
                  </a:cubicBezTo>
                  <a:cubicBezTo>
                    <a:pt x="3478" y="11155"/>
                    <a:pt x="3446" y="11156"/>
                    <a:pt x="3414" y="11158"/>
                  </a:cubicBezTo>
                  <a:cubicBezTo>
                    <a:pt x="2728" y="11212"/>
                    <a:pt x="2215" y="11811"/>
                    <a:pt x="2268" y="12496"/>
                  </a:cubicBezTo>
                  <a:cubicBezTo>
                    <a:pt x="2859" y="20083"/>
                    <a:pt x="2765" y="27842"/>
                    <a:pt x="2675" y="35344"/>
                  </a:cubicBezTo>
                  <a:lnTo>
                    <a:pt x="2243" y="71261"/>
                  </a:lnTo>
                  <a:cubicBezTo>
                    <a:pt x="2127" y="80890"/>
                    <a:pt x="2007" y="90846"/>
                    <a:pt x="932" y="100560"/>
                  </a:cubicBezTo>
                  <a:lnTo>
                    <a:pt x="809" y="101655"/>
                  </a:lnTo>
                  <a:cubicBezTo>
                    <a:pt x="411" y="105135"/>
                    <a:pt x="1" y="108734"/>
                    <a:pt x="677" y="112298"/>
                  </a:cubicBezTo>
                  <a:cubicBezTo>
                    <a:pt x="916" y="113554"/>
                    <a:pt x="1284" y="114768"/>
                    <a:pt x="1641" y="115942"/>
                  </a:cubicBezTo>
                  <a:cubicBezTo>
                    <a:pt x="2055" y="117308"/>
                    <a:pt x="2447" y="118599"/>
                    <a:pt x="2640" y="119922"/>
                  </a:cubicBezTo>
                  <a:cubicBezTo>
                    <a:pt x="3031" y="122594"/>
                    <a:pt x="2591" y="125427"/>
                    <a:pt x="2166" y="128165"/>
                  </a:cubicBezTo>
                  <a:lnTo>
                    <a:pt x="2080" y="128721"/>
                  </a:lnTo>
                  <a:cubicBezTo>
                    <a:pt x="1376" y="133296"/>
                    <a:pt x="3231" y="134775"/>
                    <a:pt x="4400" y="135250"/>
                  </a:cubicBezTo>
                  <a:cubicBezTo>
                    <a:pt x="4837" y="135427"/>
                    <a:pt x="5296" y="135512"/>
                    <a:pt x="5757" y="135512"/>
                  </a:cubicBezTo>
                  <a:cubicBezTo>
                    <a:pt x="6997" y="135512"/>
                    <a:pt x="8247" y="134894"/>
                    <a:pt x="9083" y="133793"/>
                  </a:cubicBezTo>
                  <a:cubicBezTo>
                    <a:pt x="10474" y="131961"/>
                    <a:pt x="10417" y="129793"/>
                    <a:pt x="10367" y="127882"/>
                  </a:cubicBezTo>
                  <a:lnTo>
                    <a:pt x="10363" y="127756"/>
                  </a:lnTo>
                  <a:cubicBezTo>
                    <a:pt x="10273" y="124270"/>
                    <a:pt x="10395" y="122298"/>
                    <a:pt x="10587" y="121204"/>
                  </a:cubicBezTo>
                  <a:cubicBezTo>
                    <a:pt x="10584" y="121697"/>
                    <a:pt x="10553" y="122220"/>
                    <a:pt x="10532" y="122566"/>
                  </a:cubicBezTo>
                  <a:cubicBezTo>
                    <a:pt x="10503" y="123064"/>
                    <a:pt x="10475" y="123534"/>
                    <a:pt x="10479" y="123925"/>
                  </a:cubicBezTo>
                  <a:lnTo>
                    <a:pt x="10551" y="130689"/>
                  </a:lnTo>
                  <a:cubicBezTo>
                    <a:pt x="10562" y="131809"/>
                    <a:pt x="10771" y="133859"/>
                    <a:pt x="12035" y="134982"/>
                  </a:cubicBezTo>
                  <a:cubicBezTo>
                    <a:pt x="12581" y="135470"/>
                    <a:pt x="13254" y="135722"/>
                    <a:pt x="13997" y="135722"/>
                  </a:cubicBezTo>
                  <a:cubicBezTo>
                    <a:pt x="14119" y="135721"/>
                    <a:pt x="14240" y="135713"/>
                    <a:pt x="14361" y="135699"/>
                  </a:cubicBezTo>
                  <a:cubicBezTo>
                    <a:pt x="16008" y="135525"/>
                    <a:pt x="17321" y="134147"/>
                    <a:pt x="17483" y="132427"/>
                  </a:cubicBezTo>
                  <a:lnTo>
                    <a:pt x="18534" y="121327"/>
                  </a:lnTo>
                  <a:cubicBezTo>
                    <a:pt x="18540" y="121252"/>
                    <a:pt x="18580" y="121184"/>
                    <a:pt x="18643" y="121142"/>
                  </a:cubicBezTo>
                  <a:cubicBezTo>
                    <a:pt x="18686" y="121114"/>
                    <a:pt x="18737" y="121099"/>
                    <a:pt x="18787" y="121099"/>
                  </a:cubicBezTo>
                  <a:cubicBezTo>
                    <a:pt x="18813" y="121099"/>
                    <a:pt x="18838" y="121103"/>
                    <a:pt x="18863" y="121110"/>
                  </a:cubicBezTo>
                  <a:cubicBezTo>
                    <a:pt x="22320" y="122151"/>
                    <a:pt x="26110" y="122671"/>
                    <a:pt x="30299" y="122671"/>
                  </a:cubicBezTo>
                  <a:cubicBezTo>
                    <a:pt x="33960" y="122671"/>
                    <a:pt x="37926" y="122274"/>
                    <a:pt x="42240" y="121481"/>
                  </a:cubicBezTo>
                  <a:cubicBezTo>
                    <a:pt x="42480" y="121437"/>
                    <a:pt x="42852" y="121369"/>
                    <a:pt x="43149" y="121369"/>
                  </a:cubicBezTo>
                  <a:cubicBezTo>
                    <a:pt x="43312" y="121369"/>
                    <a:pt x="43453" y="121390"/>
                    <a:pt x="43536" y="121446"/>
                  </a:cubicBezTo>
                  <a:cubicBezTo>
                    <a:pt x="43786" y="121616"/>
                    <a:pt x="43909" y="122350"/>
                    <a:pt x="43962" y="122664"/>
                  </a:cubicBezTo>
                  <a:cubicBezTo>
                    <a:pt x="44551" y="126154"/>
                    <a:pt x="45024" y="129714"/>
                    <a:pt x="45370" y="133246"/>
                  </a:cubicBezTo>
                  <a:cubicBezTo>
                    <a:pt x="45457" y="134150"/>
                    <a:pt x="45999" y="134947"/>
                    <a:pt x="46808" y="135360"/>
                  </a:cubicBezTo>
                  <a:cubicBezTo>
                    <a:pt x="47182" y="135551"/>
                    <a:pt x="47585" y="135647"/>
                    <a:pt x="47986" y="135647"/>
                  </a:cubicBezTo>
                  <a:cubicBezTo>
                    <a:pt x="48421" y="135647"/>
                    <a:pt x="48853" y="135534"/>
                    <a:pt x="49241" y="135310"/>
                  </a:cubicBezTo>
                  <a:cubicBezTo>
                    <a:pt x="50023" y="134858"/>
                    <a:pt x="50681" y="134161"/>
                    <a:pt x="51095" y="133344"/>
                  </a:cubicBezTo>
                  <a:cubicBezTo>
                    <a:pt x="51827" y="131895"/>
                    <a:pt x="51851" y="130328"/>
                    <a:pt x="51811" y="128843"/>
                  </a:cubicBezTo>
                  <a:cubicBezTo>
                    <a:pt x="51783" y="127835"/>
                    <a:pt x="51734" y="126822"/>
                    <a:pt x="51685" y="125807"/>
                  </a:cubicBezTo>
                  <a:cubicBezTo>
                    <a:pt x="51501" y="122060"/>
                    <a:pt x="51327" y="118521"/>
                    <a:pt x="52231" y="115116"/>
                  </a:cubicBezTo>
                  <a:cubicBezTo>
                    <a:pt x="52660" y="113499"/>
                    <a:pt x="53356" y="111852"/>
                    <a:pt x="54028" y="110257"/>
                  </a:cubicBezTo>
                  <a:cubicBezTo>
                    <a:pt x="55884" y="105859"/>
                    <a:pt x="57803" y="101311"/>
                    <a:pt x="55063" y="96196"/>
                  </a:cubicBezTo>
                  <a:cubicBezTo>
                    <a:pt x="54062" y="94328"/>
                    <a:pt x="52498" y="92688"/>
                    <a:pt x="50540" y="91454"/>
                  </a:cubicBezTo>
                  <a:cubicBezTo>
                    <a:pt x="45428" y="88231"/>
                    <a:pt x="39428" y="88186"/>
                    <a:pt x="34135" y="88145"/>
                  </a:cubicBezTo>
                  <a:lnTo>
                    <a:pt x="18166" y="88024"/>
                  </a:lnTo>
                  <a:cubicBezTo>
                    <a:pt x="16498" y="88012"/>
                    <a:pt x="15035" y="87941"/>
                    <a:pt x="14032" y="87196"/>
                  </a:cubicBezTo>
                  <a:cubicBezTo>
                    <a:pt x="12431" y="86007"/>
                    <a:pt x="12363" y="83426"/>
                    <a:pt x="12529" y="80814"/>
                  </a:cubicBezTo>
                  <a:cubicBezTo>
                    <a:pt x="14458" y="50289"/>
                    <a:pt x="13884" y="24951"/>
                    <a:pt x="10723" y="1079"/>
                  </a:cubicBezTo>
                  <a:cubicBezTo>
                    <a:pt x="10638" y="454"/>
                    <a:pt x="10104" y="1"/>
                    <a:pt x="94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" name="Google Shape;1248;p41">
              <a:extLst>
                <a:ext uri="{FF2B5EF4-FFF2-40B4-BE49-F238E27FC236}">
                  <a16:creationId xmlns:a16="http://schemas.microsoft.com/office/drawing/2014/main" id="{3C96C788-110C-4E94-A2C7-31ABDEF15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4025" y="3910925"/>
              <a:ext cx="157400" cy="408375"/>
            </a:xfrm>
            <a:custGeom>
              <a:avLst/>
              <a:gdLst>
                <a:gd name="T0" fmla="*/ 2147483646 w 6296"/>
                <a:gd name="T1" fmla="*/ 2147483646 h 16335"/>
                <a:gd name="T2" fmla="*/ 2147483646 w 6296"/>
                <a:gd name="T3" fmla="*/ 2147483646 h 16335"/>
                <a:gd name="T4" fmla="*/ 2147483646 w 6296"/>
                <a:gd name="T5" fmla="*/ 2147483646 h 16335"/>
                <a:gd name="T6" fmla="*/ 2147483646 w 6296"/>
                <a:gd name="T7" fmla="*/ 2147483646 h 16335"/>
                <a:gd name="T8" fmla="*/ 2147483646 w 6296"/>
                <a:gd name="T9" fmla="*/ 2147483646 h 16335"/>
                <a:gd name="T10" fmla="*/ 2147483646 w 6296"/>
                <a:gd name="T11" fmla="*/ 2147483646 h 16335"/>
                <a:gd name="T12" fmla="*/ 2147483646 w 6296"/>
                <a:gd name="T13" fmla="*/ 2147483646 h 16335"/>
                <a:gd name="T14" fmla="*/ 2147483646 w 6296"/>
                <a:gd name="T15" fmla="*/ 2147483646 h 16335"/>
                <a:gd name="T16" fmla="*/ 2147483646 w 6296"/>
                <a:gd name="T17" fmla="*/ 2147483646 h 16335"/>
                <a:gd name="T18" fmla="*/ 2147483646 w 6296"/>
                <a:gd name="T19" fmla="*/ 2147483646 h 16335"/>
                <a:gd name="T20" fmla="*/ 2147483646 w 6296"/>
                <a:gd name="T21" fmla="*/ 2147483646 h 16335"/>
                <a:gd name="T22" fmla="*/ 2147483646 w 6296"/>
                <a:gd name="T23" fmla="*/ 2147483646 h 16335"/>
                <a:gd name="T24" fmla="*/ 2147483646 w 6296"/>
                <a:gd name="T25" fmla="*/ 2147483646 h 16335"/>
                <a:gd name="T26" fmla="*/ 2147483646 w 6296"/>
                <a:gd name="T27" fmla="*/ 2147483646 h 16335"/>
                <a:gd name="T28" fmla="*/ 2147483646 w 6296"/>
                <a:gd name="T29" fmla="*/ 2147483646 h 16335"/>
                <a:gd name="T30" fmla="*/ 2147483646 w 6296"/>
                <a:gd name="T31" fmla="*/ 2147483646 h 16335"/>
                <a:gd name="T32" fmla="*/ 2147483646 w 6296"/>
                <a:gd name="T33" fmla="*/ 2147483646 h 16335"/>
                <a:gd name="T34" fmla="*/ 2147483646 w 6296"/>
                <a:gd name="T35" fmla="*/ 2147483646 h 16335"/>
                <a:gd name="T36" fmla="*/ 2147483646 w 6296"/>
                <a:gd name="T37" fmla="*/ 2147483646 h 16335"/>
                <a:gd name="T38" fmla="*/ 2147483646 w 6296"/>
                <a:gd name="T39" fmla="*/ 2147483646 h 16335"/>
                <a:gd name="T40" fmla="*/ 2147483646 w 6296"/>
                <a:gd name="T41" fmla="*/ 2147483646 h 16335"/>
                <a:gd name="T42" fmla="*/ 2147483646 w 6296"/>
                <a:gd name="T43" fmla="*/ 2147483646 h 163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296" h="16335" extrusionOk="0">
                  <a:moveTo>
                    <a:pt x="5223" y="1"/>
                  </a:moveTo>
                  <a:cubicBezTo>
                    <a:pt x="4635" y="2"/>
                    <a:pt x="4159" y="478"/>
                    <a:pt x="4159" y="1067"/>
                  </a:cubicBezTo>
                  <a:lnTo>
                    <a:pt x="4164" y="12782"/>
                  </a:lnTo>
                  <a:cubicBezTo>
                    <a:pt x="4164" y="13033"/>
                    <a:pt x="4166" y="13294"/>
                    <a:pt x="4126" y="13491"/>
                  </a:cubicBezTo>
                  <a:cubicBezTo>
                    <a:pt x="4045" y="13886"/>
                    <a:pt x="3763" y="14125"/>
                    <a:pt x="3534" y="14179"/>
                  </a:cubicBezTo>
                  <a:cubicBezTo>
                    <a:pt x="3460" y="14197"/>
                    <a:pt x="3380" y="14204"/>
                    <a:pt x="3296" y="14204"/>
                  </a:cubicBezTo>
                  <a:cubicBezTo>
                    <a:pt x="2976" y="14204"/>
                    <a:pt x="2592" y="14093"/>
                    <a:pt x="2217" y="13985"/>
                  </a:cubicBezTo>
                  <a:lnTo>
                    <a:pt x="2150" y="13965"/>
                  </a:lnTo>
                  <a:cubicBezTo>
                    <a:pt x="2147" y="13882"/>
                    <a:pt x="2150" y="13777"/>
                    <a:pt x="2152" y="13717"/>
                  </a:cubicBezTo>
                  <a:lnTo>
                    <a:pt x="2511" y="1853"/>
                  </a:lnTo>
                  <a:cubicBezTo>
                    <a:pt x="2529" y="1265"/>
                    <a:pt x="2067" y="774"/>
                    <a:pt x="1479" y="757"/>
                  </a:cubicBezTo>
                  <a:cubicBezTo>
                    <a:pt x="894" y="761"/>
                    <a:pt x="400" y="1201"/>
                    <a:pt x="382" y="1790"/>
                  </a:cubicBezTo>
                  <a:lnTo>
                    <a:pt x="23" y="13653"/>
                  </a:lnTo>
                  <a:cubicBezTo>
                    <a:pt x="14" y="13960"/>
                    <a:pt x="1" y="14422"/>
                    <a:pt x="187" y="14871"/>
                  </a:cubicBezTo>
                  <a:cubicBezTo>
                    <a:pt x="538" y="15718"/>
                    <a:pt x="1330" y="15946"/>
                    <a:pt x="1628" y="16033"/>
                  </a:cubicBezTo>
                  <a:cubicBezTo>
                    <a:pt x="2111" y="16171"/>
                    <a:pt x="2680" y="16334"/>
                    <a:pt x="3297" y="16334"/>
                  </a:cubicBezTo>
                  <a:cubicBezTo>
                    <a:pt x="3302" y="16334"/>
                    <a:pt x="3307" y="16334"/>
                    <a:pt x="3311" y="16334"/>
                  </a:cubicBezTo>
                  <a:cubicBezTo>
                    <a:pt x="3550" y="16334"/>
                    <a:pt x="3788" y="16307"/>
                    <a:pt x="4022" y="16252"/>
                  </a:cubicBezTo>
                  <a:cubicBezTo>
                    <a:pt x="5116" y="15995"/>
                    <a:pt x="5976" y="15077"/>
                    <a:pt x="6213" y="13914"/>
                  </a:cubicBezTo>
                  <a:cubicBezTo>
                    <a:pt x="6295" y="13505"/>
                    <a:pt x="6294" y="13102"/>
                    <a:pt x="6294" y="12779"/>
                  </a:cubicBezTo>
                  <a:lnTo>
                    <a:pt x="6289" y="1066"/>
                  </a:lnTo>
                  <a:cubicBezTo>
                    <a:pt x="6288" y="477"/>
                    <a:pt x="5811" y="1"/>
                    <a:pt x="5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1249;p41">
              <a:extLst>
                <a:ext uri="{FF2B5EF4-FFF2-40B4-BE49-F238E27FC236}">
                  <a16:creationId xmlns:a16="http://schemas.microsoft.com/office/drawing/2014/main" id="{AD3C2997-5219-47B6-9D11-D8389F0F6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9150" y="3148525"/>
              <a:ext cx="627400" cy="302575"/>
            </a:xfrm>
            <a:custGeom>
              <a:avLst/>
              <a:gdLst>
                <a:gd name="T0" fmla="*/ 2147483646 w 25096"/>
                <a:gd name="T1" fmla="*/ 0 h 12103"/>
                <a:gd name="T2" fmla="*/ 2147483646 w 25096"/>
                <a:gd name="T3" fmla="*/ 2147483646 h 12103"/>
                <a:gd name="T4" fmla="*/ 2147483646 w 25096"/>
                <a:gd name="T5" fmla="*/ 2147483646 h 12103"/>
                <a:gd name="T6" fmla="*/ 2147483646 w 25096"/>
                <a:gd name="T7" fmla="*/ 2147483646 h 12103"/>
                <a:gd name="T8" fmla="*/ 2147483646 w 25096"/>
                <a:gd name="T9" fmla="*/ 2147483646 h 12103"/>
                <a:gd name="T10" fmla="*/ 2147483646 w 25096"/>
                <a:gd name="T11" fmla="*/ 2147483646 h 12103"/>
                <a:gd name="T12" fmla="*/ 2147483646 w 25096"/>
                <a:gd name="T13" fmla="*/ 2147483646 h 12103"/>
                <a:gd name="T14" fmla="*/ 2147483646 w 25096"/>
                <a:gd name="T15" fmla="*/ 2147483646 h 12103"/>
                <a:gd name="T16" fmla="*/ 2147483646 w 25096"/>
                <a:gd name="T17" fmla="*/ 2147483646 h 12103"/>
                <a:gd name="T18" fmla="*/ 2147483646 w 25096"/>
                <a:gd name="T19" fmla="*/ 2147483646 h 12103"/>
                <a:gd name="T20" fmla="*/ 2147483646 w 25096"/>
                <a:gd name="T21" fmla="*/ 2147483646 h 12103"/>
                <a:gd name="T22" fmla="*/ 2147483646 w 25096"/>
                <a:gd name="T23" fmla="*/ 2147483646 h 12103"/>
                <a:gd name="T24" fmla="*/ 2147483646 w 25096"/>
                <a:gd name="T25" fmla="*/ 2147483646 h 12103"/>
                <a:gd name="T26" fmla="*/ 2147483646 w 25096"/>
                <a:gd name="T27" fmla="*/ 2147483646 h 12103"/>
                <a:gd name="T28" fmla="*/ 2147483646 w 25096"/>
                <a:gd name="T29" fmla="*/ 0 h 12103"/>
                <a:gd name="T30" fmla="*/ 2147483646 w 25096"/>
                <a:gd name="T31" fmla="*/ 0 h 1210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5096" h="12103" extrusionOk="0">
                  <a:moveTo>
                    <a:pt x="1088" y="0"/>
                  </a:moveTo>
                  <a:cubicBezTo>
                    <a:pt x="505" y="0"/>
                    <a:pt x="30" y="471"/>
                    <a:pt x="24" y="1055"/>
                  </a:cubicBezTo>
                  <a:cubicBezTo>
                    <a:pt x="1" y="3485"/>
                    <a:pt x="1159" y="5960"/>
                    <a:pt x="3200" y="7847"/>
                  </a:cubicBezTo>
                  <a:cubicBezTo>
                    <a:pt x="6191" y="10608"/>
                    <a:pt x="9767" y="12102"/>
                    <a:pt x="13186" y="12102"/>
                  </a:cubicBezTo>
                  <a:cubicBezTo>
                    <a:pt x="13190" y="12102"/>
                    <a:pt x="13195" y="12102"/>
                    <a:pt x="13199" y="12102"/>
                  </a:cubicBezTo>
                  <a:cubicBezTo>
                    <a:pt x="14141" y="12102"/>
                    <a:pt x="15078" y="11984"/>
                    <a:pt x="15990" y="11749"/>
                  </a:cubicBezTo>
                  <a:cubicBezTo>
                    <a:pt x="18857" y="11004"/>
                    <a:pt x="22729" y="8733"/>
                    <a:pt x="24897" y="2135"/>
                  </a:cubicBezTo>
                  <a:cubicBezTo>
                    <a:pt x="25095" y="1571"/>
                    <a:pt x="24792" y="954"/>
                    <a:pt x="24225" y="768"/>
                  </a:cubicBezTo>
                  <a:cubicBezTo>
                    <a:pt x="24114" y="732"/>
                    <a:pt x="24002" y="715"/>
                    <a:pt x="23891" y="715"/>
                  </a:cubicBezTo>
                  <a:cubicBezTo>
                    <a:pt x="23436" y="715"/>
                    <a:pt x="23013" y="1010"/>
                    <a:pt x="22873" y="1471"/>
                  </a:cubicBezTo>
                  <a:cubicBezTo>
                    <a:pt x="21396" y="5970"/>
                    <a:pt x="18832" y="8811"/>
                    <a:pt x="15456" y="9687"/>
                  </a:cubicBezTo>
                  <a:cubicBezTo>
                    <a:pt x="14718" y="9879"/>
                    <a:pt x="13956" y="9973"/>
                    <a:pt x="13180" y="9973"/>
                  </a:cubicBezTo>
                  <a:cubicBezTo>
                    <a:pt x="10296" y="9973"/>
                    <a:pt x="7236" y="8674"/>
                    <a:pt x="4646" y="6282"/>
                  </a:cubicBezTo>
                  <a:cubicBezTo>
                    <a:pt x="3045" y="4803"/>
                    <a:pt x="2136" y="2906"/>
                    <a:pt x="2154" y="1076"/>
                  </a:cubicBezTo>
                  <a:cubicBezTo>
                    <a:pt x="2159" y="488"/>
                    <a:pt x="1687" y="6"/>
                    <a:pt x="1100" y="0"/>
                  </a:cubicBezTo>
                  <a:lnTo>
                    <a:pt x="10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1250;p41">
              <a:extLst>
                <a:ext uri="{FF2B5EF4-FFF2-40B4-BE49-F238E27FC236}">
                  <a16:creationId xmlns:a16="http://schemas.microsoft.com/office/drawing/2014/main" id="{338B6E1E-231C-4B48-BF40-AB64D0927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950" y="3668275"/>
              <a:ext cx="577925" cy="283525"/>
            </a:xfrm>
            <a:custGeom>
              <a:avLst/>
              <a:gdLst>
                <a:gd name="T0" fmla="*/ 2147483646 w 23117"/>
                <a:gd name="T1" fmla="*/ 0 h 11341"/>
                <a:gd name="T2" fmla="*/ 2147483646 w 23117"/>
                <a:gd name="T3" fmla="*/ 2147483646 h 11341"/>
                <a:gd name="T4" fmla="*/ 2147483646 w 23117"/>
                <a:gd name="T5" fmla="*/ 2147483646 h 11341"/>
                <a:gd name="T6" fmla="*/ 2147483646 w 23117"/>
                <a:gd name="T7" fmla="*/ 2147483646 h 11341"/>
                <a:gd name="T8" fmla="*/ 2147483646 w 23117"/>
                <a:gd name="T9" fmla="*/ 2147483646 h 11341"/>
                <a:gd name="T10" fmla="*/ 2147483646 w 23117"/>
                <a:gd name="T11" fmla="*/ 2147483646 h 11341"/>
                <a:gd name="T12" fmla="*/ 2147483646 w 23117"/>
                <a:gd name="T13" fmla="*/ 2147483646 h 11341"/>
                <a:gd name="T14" fmla="*/ 2147483646 w 23117"/>
                <a:gd name="T15" fmla="*/ 2147483646 h 11341"/>
                <a:gd name="T16" fmla="*/ 2147483646 w 23117"/>
                <a:gd name="T17" fmla="*/ 2147483646 h 11341"/>
                <a:gd name="T18" fmla="*/ 2147483646 w 23117"/>
                <a:gd name="T19" fmla="*/ 2147483646 h 11341"/>
                <a:gd name="T20" fmla="*/ 2147483646 w 23117"/>
                <a:gd name="T21" fmla="*/ 2147483646 h 11341"/>
                <a:gd name="T22" fmla="*/ 2147483646 w 23117"/>
                <a:gd name="T23" fmla="*/ 2147483646 h 11341"/>
                <a:gd name="T24" fmla="*/ 2147483646 w 23117"/>
                <a:gd name="T25" fmla="*/ 2147483646 h 11341"/>
                <a:gd name="T26" fmla="*/ 2147483646 w 23117"/>
                <a:gd name="T27" fmla="*/ 2147483646 h 11341"/>
                <a:gd name="T28" fmla="*/ 2147483646 w 23117"/>
                <a:gd name="T29" fmla="*/ 2147483646 h 11341"/>
                <a:gd name="T30" fmla="*/ 2147483646 w 23117"/>
                <a:gd name="T31" fmla="*/ 0 h 113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3117" h="11341" extrusionOk="0">
                  <a:moveTo>
                    <a:pt x="14503" y="0"/>
                  </a:moveTo>
                  <a:cubicBezTo>
                    <a:pt x="8314" y="0"/>
                    <a:pt x="2398" y="4077"/>
                    <a:pt x="255" y="9909"/>
                  </a:cubicBezTo>
                  <a:cubicBezTo>
                    <a:pt x="0" y="10604"/>
                    <a:pt x="515" y="11341"/>
                    <a:pt x="1255" y="11341"/>
                  </a:cubicBezTo>
                  <a:cubicBezTo>
                    <a:pt x="1702" y="11341"/>
                    <a:pt x="2100" y="11063"/>
                    <a:pt x="2255" y="10643"/>
                  </a:cubicBezTo>
                  <a:cubicBezTo>
                    <a:pt x="4074" y="5696"/>
                    <a:pt x="9300" y="2133"/>
                    <a:pt x="14564" y="2133"/>
                  </a:cubicBezTo>
                  <a:cubicBezTo>
                    <a:pt x="14745" y="2133"/>
                    <a:pt x="14926" y="2137"/>
                    <a:pt x="15107" y="2146"/>
                  </a:cubicBezTo>
                  <a:cubicBezTo>
                    <a:pt x="16587" y="2220"/>
                    <a:pt x="17691" y="2583"/>
                    <a:pt x="18391" y="3225"/>
                  </a:cubicBezTo>
                  <a:cubicBezTo>
                    <a:pt x="19382" y="4132"/>
                    <a:pt x="19664" y="5620"/>
                    <a:pt x="19962" y="7193"/>
                  </a:cubicBezTo>
                  <a:cubicBezTo>
                    <a:pt x="20183" y="8358"/>
                    <a:pt x="20411" y="9563"/>
                    <a:pt x="20939" y="10681"/>
                  </a:cubicBezTo>
                  <a:cubicBezTo>
                    <a:pt x="21120" y="11066"/>
                    <a:pt x="21503" y="11291"/>
                    <a:pt x="21902" y="11291"/>
                  </a:cubicBezTo>
                  <a:cubicBezTo>
                    <a:pt x="22054" y="11291"/>
                    <a:pt x="22209" y="11258"/>
                    <a:pt x="22356" y="11188"/>
                  </a:cubicBezTo>
                  <a:cubicBezTo>
                    <a:pt x="22888" y="10938"/>
                    <a:pt x="23116" y="10303"/>
                    <a:pt x="22865" y="9771"/>
                  </a:cubicBezTo>
                  <a:cubicBezTo>
                    <a:pt x="22453" y="8899"/>
                    <a:pt x="22259" y="7878"/>
                    <a:pt x="22055" y="6796"/>
                  </a:cubicBezTo>
                  <a:cubicBezTo>
                    <a:pt x="21705" y="4950"/>
                    <a:pt x="21343" y="3041"/>
                    <a:pt x="19830" y="1654"/>
                  </a:cubicBezTo>
                  <a:cubicBezTo>
                    <a:pt x="18756" y="669"/>
                    <a:pt x="17202" y="119"/>
                    <a:pt x="15214" y="18"/>
                  </a:cubicBezTo>
                  <a:cubicBezTo>
                    <a:pt x="14977" y="6"/>
                    <a:pt x="14740" y="0"/>
                    <a:pt x="14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1251;p41">
              <a:extLst>
                <a:ext uri="{FF2B5EF4-FFF2-40B4-BE49-F238E27FC236}">
                  <a16:creationId xmlns:a16="http://schemas.microsoft.com/office/drawing/2014/main" id="{92DBD53F-FC6B-49E6-8B5D-B598807EF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00" y="3269325"/>
              <a:ext cx="222350" cy="409500"/>
            </a:xfrm>
            <a:custGeom>
              <a:avLst/>
              <a:gdLst>
                <a:gd name="T0" fmla="*/ 2147483646 w 8894"/>
                <a:gd name="T1" fmla="*/ 2147483646 h 16380"/>
                <a:gd name="T2" fmla="*/ 2147483646 w 8894"/>
                <a:gd name="T3" fmla="*/ 2147483646 h 16380"/>
                <a:gd name="T4" fmla="*/ 2147483646 w 8894"/>
                <a:gd name="T5" fmla="*/ 2147483646 h 16380"/>
                <a:gd name="T6" fmla="*/ 2147483646 w 8894"/>
                <a:gd name="T7" fmla="*/ 2147483646 h 16380"/>
                <a:gd name="T8" fmla="*/ 2147483646 w 8894"/>
                <a:gd name="T9" fmla="*/ 2147483646 h 16380"/>
                <a:gd name="T10" fmla="*/ 2147483646 w 8894"/>
                <a:gd name="T11" fmla="*/ 2147483646 h 16380"/>
                <a:gd name="T12" fmla="*/ 2147483646 w 8894"/>
                <a:gd name="T13" fmla="*/ 2147483646 h 16380"/>
                <a:gd name="T14" fmla="*/ 2147483646 w 8894"/>
                <a:gd name="T15" fmla="*/ 2147483646 h 16380"/>
                <a:gd name="T16" fmla="*/ 2147483646 w 8894"/>
                <a:gd name="T17" fmla="*/ 2147483646 h 16380"/>
                <a:gd name="T18" fmla="*/ 2147483646 w 8894"/>
                <a:gd name="T19" fmla="*/ 2147483646 h 16380"/>
                <a:gd name="T20" fmla="*/ 2147483646 w 8894"/>
                <a:gd name="T21" fmla="*/ 2147483646 h 16380"/>
                <a:gd name="T22" fmla="*/ 2147483646 w 8894"/>
                <a:gd name="T23" fmla="*/ 2147483646 h 163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894" h="16380" extrusionOk="0">
                  <a:moveTo>
                    <a:pt x="5986" y="1"/>
                  </a:moveTo>
                  <a:cubicBezTo>
                    <a:pt x="5842" y="1"/>
                    <a:pt x="5697" y="30"/>
                    <a:pt x="5557" y="91"/>
                  </a:cubicBezTo>
                  <a:cubicBezTo>
                    <a:pt x="2190" y="1540"/>
                    <a:pt x="1" y="5373"/>
                    <a:pt x="464" y="9008"/>
                  </a:cubicBezTo>
                  <a:cubicBezTo>
                    <a:pt x="926" y="12644"/>
                    <a:pt x="4005" y="15806"/>
                    <a:pt x="7627" y="16367"/>
                  </a:cubicBezTo>
                  <a:cubicBezTo>
                    <a:pt x="7681" y="16375"/>
                    <a:pt x="7736" y="16379"/>
                    <a:pt x="7791" y="16379"/>
                  </a:cubicBezTo>
                  <a:lnTo>
                    <a:pt x="7792" y="16379"/>
                  </a:lnTo>
                  <a:cubicBezTo>
                    <a:pt x="8347" y="16378"/>
                    <a:pt x="8809" y="15950"/>
                    <a:pt x="8852" y="15394"/>
                  </a:cubicBezTo>
                  <a:cubicBezTo>
                    <a:pt x="8894" y="14840"/>
                    <a:pt x="8502" y="14346"/>
                    <a:pt x="7952" y="14261"/>
                  </a:cubicBezTo>
                  <a:cubicBezTo>
                    <a:pt x="5235" y="13841"/>
                    <a:pt x="2923" y="11467"/>
                    <a:pt x="2577" y="8740"/>
                  </a:cubicBezTo>
                  <a:cubicBezTo>
                    <a:pt x="2231" y="6012"/>
                    <a:pt x="3873" y="3135"/>
                    <a:pt x="6399" y="2048"/>
                  </a:cubicBezTo>
                  <a:cubicBezTo>
                    <a:pt x="6944" y="1819"/>
                    <a:pt x="7198" y="1189"/>
                    <a:pt x="6964" y="646"/>
                  </a:cubicBezTo>
                  <a:cubicBezTo>
                    <a:pt x="6791" y="242"/>
                    <a:pt x="6398" y="1"/>
                    <a:pt x="59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1252;p41">
              <a:extLst>
                <a:ext uri="{FF2B5EF4-FFF2-40B4-BE49-F238E27FC236}">
                  <a16:creationId xmlns:a16="http://schemas.microsoft.com/office/drawing/2014/main" id="{63EDA43D-6D8C-4B01-965C-8F49BC29C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425" y="3422650"/>
              <a:ext cx="376450" cy="311250"/>
            </a:xfrm>
            <a:custGeom>
              <a:avLst/>
              <a:gdLst>
                <a:gd name="T0" fmla="*/ 2147483646 w 15058"/>
                <a:gd name="T1" fmla="*/ 2147483646 h 12450"/>
                <a:gd name="T2" fmla="*/ 2147483646 w 15058"/>
                <a:gd name="T3" fmla="*/ 2147483646 h 12450"/>
                <a:gd name="T4" fmla="*/ 2147483646 w 15058"/>
                <a:gd name="T5" fmla="*/ 2147483646 h 12450"/>
                <a:gd name="T6" fmla="*/ 2147483646 w 15058"/>
                <a:gd name="T7" fmla="*/ 2147483646 h 12450"/>
                <a:gd name="T8" fmla="*/ 2147483646 w 15058"/>
                <a:gd name="T9" fmla="*/ 2147483646 h 12450"/>
                <a:gd name="T10" fmla="*/ 2147483646 w 15058"/>
                <a:gd name="T11" fmla="*/ 2147483646 h 12450"/>
                <a:gd name="T12" fmla="*/ 2147483646 w 15058"/>
                <a:gd name="T13" fmla="*/ 2147483646 h 12450"/>
                <a:gd name="T14" fmla="*/ 2147483646 w 15058"/>
                <a:gd name="T15" fmla="*/ 2147483646 h 12450"/>
                <a:gd name="T16" fmla="*/ 2147483646 w 15058"/>
                <a:gd name="T17" fmla="*/ 2147483646 h 12450"/>
                <a:gd name="T18" fmla="*/ 2147483646 w 15058"/>
                <a:gd name="T19" fmla="*/ 2147483646 h 12450"/>
                <a:gd name="T20" fmla="*/ 2147483646 w 15058"/>
                <a:gd name="T21" fmla="*/ 0 h 12450"/>
                <a:gd name="T22" fmla="*/ 2147483646 w 15058"/>
                <a:gd name="T23" fmla="*/ 2147483646 h 12450"/>
                <a:gd name="T24" fmla="*/ 2147483646 w 15058"/>
                <a:gd name="T25" fmla="*/ 2147483646 h 12450"/>
                <a:gd name="T26" fmla="*/ 2147483646 w 15058"/>
                <a:gd name="T27" fmla="*/ 2147483646 h 12450"/>
                <a:gd name="T28" fmla="*/ 2147483646 w 15058"/>
                <a:gd name="T29" fmla="*/ 2147483646 h 12450"/>
                <a:gd name="T30" fmla="*/ 2147483646 w 15058"/>
                <a:gd name="T31" fmla="*/ 2147483646 h 12450"/>
                <a:gd name="T32" fmla="*/ 2147483646 w 15058"/>
                <a:gd name="T33" fmla="*/ 2147483646 h 12450"/>
                <a:gd name="T34" fmla="*/ 2147483646 w 15058"/>
                <a:gd name="T35" fmla="*/ 2147483646 h 12450"/>
                <a:gd name="T36" fmla="*/ 2147483646 w 15058"/>
                <a:gd name="T37" fmla="*/ 2147483646 h 12450"/>
                <a:gd name="T38" fmla="*/ 2147483646 w 15058"/>
                <a:gd name="T39" fmla="*/ 2147483646 h 12450"/>
                <a:gd name="T40" fmla="*/ 2147483646 w 15058"/>
                <a:gd name="T41" fmla="*/ 0 h 124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5058" h="12450" extrusionOk="0">
                  <a:moveTo>
                    <a:pt x="7743" y="2132"/>
                  </a:moveTo>
                  <a:cubicBezTo>
                    <a:pt x="8240" y="2132"/>
                    <a:pt x="8728" y="2220"/>
                    <a:pt x="9178" y="2404"/>
                  </a:cubicBezTo>
                  <a:cubicBezTo>
                    <a:pt x="10725" y="3069"/>
                    <a:pt x="11786" y="4133"/>
                    <a:pt x="12332" y="5568"/>
                  </a:cubicBezTo>
                  <a:cubicBezTo>
                    <a:pt x="12940" y="7168"/>
                    <a:pt x="12683" y="8613"/>
                    <a:pt x="12520" y="8959"/>
                  </a:cubicBezTo>
                  <a:cubicBezTo>
                    <a:pt x="12233" y="9568"/>
                    <a:pt x="11501" y="10054"/>
                    <a:pt x="10608" y="10227"/>
                  </a:cubicBezTo>
                  <a:cubicBezTo>
                    <a:pt x="10265" y="10294"/>
                    <a:pt x="9908" y="10320"/>
                    <a:pt x="9544" y="10320"/>
                  </a:cubicBezTo>
                  <a:cubicBezTo>
                    <a:pt x="8898" y="10320"/>
                    <a:pt x="8230" y="10239"/>
                    <a:pt x="7576" y="10158"/>
                  </a:cubicBezTo>
                  <a:cubicBezTo>
                    <a:pt x="5886" y="9954"/>
                    <a:pt x="4165" y="9659"/>
                    <a:pt x="3313" y="8555"/>
                  </a:cubicBezTo>
                  <a:cubicBezTo>
                    <a:pt x="2356" y="7316"/>
                    <a:pt x="2824" y="5370"/>
                    <a:pt x="3749" y="4169"/>
                  </a:cubicBezTo>
                  <a:cubicBezTo>
                    <a:pt x="4740" y="2882"/>
                    <a:pt x="6288" y="2132"/>
                    <a:pt x="7743" y="2132"/>
                  </a:cubicBezTo>
                  <a:close/>
                  <a:moveTo>
                    <a:pt x="7734" y="0"/>
                  </a:moveTo>
                  <a:cubicBezTo>
                    <a:pt x="5632" y="0"/>
                    <a:pt x="3471" y="1040"/>
                    <a:pt x="2061" y="2868"/>
                  </a:cubicBezTo>
                  <a:cubicBezTo>
                    <a:pt x="615" y="4746"/>
                    <a:pt x="1" y="7750"/>
                    <a:pt x="1627" y="9857"/>
                  </a:cubicBezTo>
                  <a:cubicBezTo>
                    <a:pt x="3095" y="11758"/>
                    <a:pt x="5739" y="12081"/>
                    <a:pt x="7319" y="12274"/>
                  </a:cubicBezTo>
                  <a:cubicBezTo>
                    <a:pt x="8014" y="12358"/>
                    <a:pt x="8768" y="12450"/>
                    <a:pt x="9544" y="12450"/>
                  </a:cubicBezTo>
                  <a:cubicBezTo>
                    <a:pt x="10028" y="12450"/>
                    <a:pt x="10522" y="12414"/>
                    <a:pt x="11014" y="12318"/>
                  </a:cubicBezTo>
                  <a:cubicBezTo>
                    <a:pt x="12585" y="12014"/>
                    <a:pt x="13867" y="11097"/>
                    <a:pt x="14447" y="9867"/>
                  </a:cubicBezTo>
                  <a:cubicBezTo>
                    <a:pt x="14940" y="8817"/>
                    <a:pt x="15057" y="6744"/>
                    <a:pt x="14323" y="4811"/>
                  </a:cubicBezTo>
                  <a:cubicBezTo>
                    <a:pt x="13574" y="2840"/>
                    <a:pt x="12081" y="1331"/>
                    <a:pt x="10008" y="443"/>
                  </a:cubicBezTo>
                  <a:lnTo>
                    <a:pt x="9994" y="437"/>
                  </a:lnTo>
                  <a:cubicBezTo>
                    <a:pt x="9276" y="142"/>
                    <a:pt x="8509" y="0"/>
                    <a:pt x="7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1253;p41">
              <a:extLst>
                <a:ext uri="{FF2B5EF4-FFF2-40B4-BE49-F238E27FC236}">
                  <a16:creationId xmlns:a16="http://schemas.microsoft.com/office/drawing/2014/main" id="{552C47D7-66E4-4881-8E95-B717BC3A9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175" y="3078900"/>
              <a:ext cx="218800" cy="403400"/>
            </a:xfrm>
            <a:custGeom>
              <a:avLst/>
              <a:gdLst>
                <a:gd name="T0" fmla="*/ 2147483646 w 8752"/>
                <a:gd name="T1" fmla="*/ 2147483646 h 16136"/>
                <a:gd name="T2" fmla="*/ 2147483646 w 8752"/>
                <a:gd name="T3" fmla="*/ 2147483646 h 16136"/>
                <a:gd name="T4" fmla="*/ 2147483646 w 8752"/>
                <a:gd name="T5" fmla="*/ 2147483646 h 16136"/>
                <a:gd name="T6" fmla="*/ 2147483646 w 8752"/>
                <a:gd name="T7" fmla="*/ 2147483646 h 16136"/>
                <a:gd name="T8" fmla="*/ 2147483646 w 8752"/>
                <a:gd name="T9" fmla="*/ 2147483646 h 16136"/>
                <a:gd name="T10" fmla="*/ 2147483646 w 8752"/>
                <a:gd name="T11" fmla="*/ 2147483646 h 16136"/>
                <a:gd name="T12" fmla="*/ 2147483646 w 8752"/>
                <a:gd name="T13" fmla="*/ 2147483646 h 16136"/>
                <a:gd name="T14" fmla="*/ 2147483646 w 8752"/>
                <a:gd name="T15" fmla="*/ 2147483646 h 16136"/>
                <a:gd name="T16" fmla="*/ 2147483646 w 8752"/>
                <a:gd name="T17" fmla="*/ 2147483646 h 16136"/>
                <a:gd name="T18" fmla="*/ 2147483646 w 8752"/>
                <a:gd name="T19" fmla="*/ 2147483646 h 16136"/>
                <a:gd name="T20" fmla="*/ 2147483646 w 8752"/>
                <a:gd name="T21" fmla="*/ 2147483646 h 16136"/>
                <a:gd name="T22" fmla="*/ 2147483646 w 8752"/>
                <a:gd name="T23" fmla="*/ 2147483646 h 16136"/>
                <a:gd name="T24" fmla="*/ 2147483646 w 8752"/>
                <a:gd name="T25" fmla="*/ 2147483646 h 161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752" h="16136" extrusionOk="0">
                  <a:moveTo>
                    <a:pt x="2273" y="1"/>
                  </a:moveTo>
                  <a:cubicBezTo>
                    <a:pt x="1986" y="1"/>
                    <a:pt x="1700" y="116"/>
                    <a:pt x="1490" y="344"/>
                  </a:cubicBezTo>
                  <a:cubicBezTo>
                    <a:pt x="1091" y="777"/>
                    <a:pt x="1119" y="1450"/>
                    <a:pt x="1552" y="1849"/>
                  </a:cubicBezTo>
                  <a:cubicBezTo>
                    <a:pt x="3586" y="3720"/>
                    <a:pt x="6411" y="7543"/>
                    <a:pt x="6016" y="9802"/>
                  </a:cubicBezTo>
                  <a:cubicBezTo>
                    <a:pt x="5610" y="12130"/>
                    <a:pt x="3476" y="14004"/>
                    <a:pt x="1299" y="14004"/>
                  </a:cubicBezTo>
                  <a:cubicBezTo>
                    <a:pt x="1247" y="14004"/>
                    <a:pt x="1195" y="14003"/>
                    <a:pt x="1143" y="14001"/>
                  </a:cubicBezTo>
                  <a:cubicBezTo>
                    <a:pt x="1120" y="13999"/>
                    <a:pt x="1097" y="13999"/>
                    <a:pt x="1075" y="13999"/>
                  </a:cubicBezTo>
                  <a:cubicBezTo>
                    <a:pt x="519" y="13999"/>
                    <a:pt x="56" y="14449"/>
                    <a:pt x="29" y="15013"/>
                  </a:cubicBezTo>
                  <a:cubicBezTo>
                    <a:pt x="0" y="15601"/>
                    <a:pt x="453" y="16099"/>
                    <a:pt x="1041" y="16128"/>
                  </a:cubicBezTo>
                  <a:cubicBezTo>
                    <a:pt x="1136" y="16133"/>
                    <a:pt x="1228" y="16135"/>
                    <a:pt x="1323" y="16135"/>
                  </a:cubicBezTo>
                  <a:cubicBezTo>
                    <a:pt x="4519" y="16135"/>
                    <a:pt x="7531" y="13517"/>
                    <a:pt x="8115" y="10169"/>
                  </a:cubicBezTo>
                  <a:cubicBezTo>
                    <a:pt x="8752" y="6513"/>
                    <a:pt x="4636" y="1792"/>
                    <a:pt x="2995" y="282"/>
                  </a:cubicBezTo>
                  <a:cubicBezTo>
                    <a:pt x="2790" y="94"/>
                    <a:pt x="2531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1254;p41">
              <a:extLst>
                <a:ext uri="{FF2B5EF4-FFF2-40B4-BE49-F238E27FC236}">
                  <a16:creationId xmlns:a16="http://schemas.microsoft.com/office/drawing/2014/main" id="{7CD50E3F-3DE9-42F5-B343-3BB14F662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2100" y="2392350"/>
              <a:ext cx="174625" cy="341450"/>
            </a:xfrm>
            <a:custGeom>
              <a:avLst/>
              <a:gdLst>
                <a:gd name="T0" fmla="*/ 2147483646 w 6985"/>
                <a:gd name="T1" fmla="*/ 2147483646 h 13658"/>
                <a:gd name="T2" fmla="*/ 2147483646 w 6985"/>
                <a:gd name="T3" fmla="*/ 2147483646 h 13658"/>
                <a:gd name="T4" fmla="*/ 2147483646 w 6985"/>
                <a:gd name="T5" fmla="*/ 2147483646 h 13658"/>
                <a:gd name="T6" fmla="*/ 2147483646 w 6985"/>
                <a:gd name="T7" fmla="*/ 2147483646 h 13658"/>
                <a:gd name="T8" fmla="*/ 2147483646 w 6985"/>
                <a:gd name="T9" fmla="*/ 2147483646 h 13658"/>
                <a:gd name="T10" fmla="*/ 2147483646 w 6985"/>
                <a:gd name="T11" fmla="*/ 2147483646 h 13658"/>
                <a:gd name="T12" fmla="*/ 2147483646 w 6985"/>
                <a:gd name="T13" fmla="*/ 2147483646 h 13658"/>
                <a:gd name="T14" fmla="*/ 2147483646 w 6985"/>
                <a:gd name="T15" fmla="*/ 2147483646 h 13658"/>
                <a:gd name="T16" fmla="*/ 2147483646 w 6985"/>
                <a:gd name="T17" fmla="*/ 2147483646 h 13658"/>
                <a:gd name="T18" fmla="*/ 2147483646 w 6985"/>
                <a:gd name="T19" fmla="*/ 2147483646 h 13658"/>
                <a:gd name="T20" fmla="*/ 2147483646 w 6985"/>
                <a:gd name="T21" fmla="*/ 2147483646 h 13658"/>
                <a:gd name="T22" fmla="*/ 2147483646 w 6985"/>
                <a:gd name="T23" fmla="*/ 2147483646 h 13658"/>
                <a:gd name="T24" fmla="*/ 2147483646 w 6985"/>
                <a:gd name="T25" fmla="*/ 2147483646 h 136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985" h="13658" extrusionOk="0">
                  <a:moveTo>
                    <a:pt x="5798" y="1"/>
                  </a:moveTo>
                  <a:cubicBezTo>
                    <a:pt x="5701" y="1"/>
                    <a:pt x="5602" y="14"/>
                    <a:pt x="5504" y="42"/>
                  </a:cubicBezTo>
                  <a:cubicBezTo>
                    <a:pt x="2686" y="851"/>
                    <a:pt x="533" y="3453"/>
                    <a:pt x="267" y="6374"/>
                  </a:cubicBezTo>
                  <a:cubicBezTo>
                    <a:pt x="1" y="9293"/>
                    <a:pt x="1648" y="12242"/>
                    <a:pt x="4275" y="13546"/>
                  </a:cubicBezTo>
                  <a:cubicBezTo>
                    <a:pt x="4422" y="13619"/>
                    <a:pt x="4583" y="13657"/>
                    <a:pt x="4748" y="13657"/>
                  </a:cubicBezTo>
                  <a:lnTo>
                    <a:pt x="4748" y="13656"/>
                  </a:lnTo>
                  <a:cubicBezTo>
                    <a:pt x="4749" y="13656"/>
                    <a:pt x="4750" y="13656"/>
                    <a:pt x="4750" y="13656"/>
                  </a:cubicBezTo>
                  <a:cubicBezTo>
                    <a:pt x="5244" y="13656"/>
                    <a:pt x="5672" y="13316"/>
                    <a:pt x="5786" y="12836"/>
                  </a:cubicBezTo>
                  <a:cubicBezTo>
                    <a:pt x="5898" y="12354"/>
                    <a:pt x="5665" y="11858"/>
                    <a:pt x="5222" y="11638"/>
                  </a:cubicBezTo>
                  <a:cubicBezTo>
                    <a:pt x="3395" y="10731"/>
                    <a:pt x="2203" y="8598"/>
                    <a:pt x="2388" y="6566"/>
                  </a:cubicBezTo>
                  <a:cubicBezTo>
                    <a:pt x="2574" y="4535"/>
                    <a:pt x="4131" y="2653"/>
                    <a:pt x="6092" y="2091"/>
                  </a:cubicBezTo>
                  <a:cubicBezTo>
                    <a:pt x="6657" y="1928"/>
                    <a:pt x="6985" y="1338"/>
                    <a:pt x="6822" y="773"/>
                  </a:cubicBezTo>
                  <a:cubicBezTo>
                    <a:pt x="6688" y="305"/>
                    <a:pt x="6261" y="1"/>
                    <a:pt x="5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1255;p41">
              <a:extLst>
                <a:ext uri="{FF2B5EF4-FFF2-40B4-BE49-F238E27FC236}">
                  <a16:creationId xmlns:a16="http://schemas.microsoft.com/office/drawing/2014/main" id="{947DFF2B-C8DB-43AA-9EF2-B7A7A6B1A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075" y="1858875"/>
              <a:ext cx="168475" cy="260800"/>
            </a:xfrm>
            <a:custGeom>
              <a:avLst/>
              <a:gdLst>
                <a:gd name="T0" fmla="*/ 2147483646 w 6739"/>
                <a:gd name="T1" fmla="*/ 2147483646 h 10432"/>
                <a:gd name="T2" fmla="*/ 2147483646 w 6739"/>
                <a:gd name="T3" fmla="*/ 2147483646 h 10432"/>
                <a:gd name="T4" fmla="*/ 2147483646 w 6739"/>
                <a:gd name="T5" fmla="*/ 2147483646 h 10432"/>
                <a:gd name="T6" fmla="*/ 2147483646 w 6739"/>
                <a:gd name="T7" fmla="*/ 2147483646 h 10432"/>
                <a:gd name="T8" fmla="*/ 2147483646 w 6739"/>
                <a:gd name="T9" fmla="*/ 2147483646 h 10432"/>
                <a:gd name="T10" fmla="*/ 2147483646 w 6739"/>
                <a:gd name="T11" fmla="*/ 2147483646 h 10432"/>
                <a:gd name="T12" fmla="*/ 2147483646 w 6739"/>
                <a:gd name="T13" fmla="*/ 2147483646 h 10432"/>
                <a:gd name="T14" fmla="*/ 2147483646 w 6739"/>
                <a:gd name="T15" fmla="*/ 2147483646 h 10432"/>
                <a:gd name="T16" fmla="*/ 2147483646 w 6739"/>
                <a:gd name="T17" fmla="*/ 0 h 10432"/>
                <a:gd name="T18" fmla="*/ 2147483646 w 6739"/>
                <a:gd name="T19" fmla="*/ 2147483646 h 10432"/>
                <a:gd name="T20" fmla="*/ 2147483646 w 6739"/>
                <a:gd name="T21" fmla="*/ 2147483646 h 10432"/>
                <a:gd name="T22" fmla="*/ 2147483646 w 6739"/>
                <a:gd name="T23" fmla="*/ 2147483646 h 10432"/>
                <a:gd name="T24" fmla="*/ 2147483646 w 6739"/>
                <a:gd name="T25" fmla="*/ 2147483646 h 10432"/>
                <a:gd name="T26" fmla="*/ 2147483646 w 6739"/>
                <a:gd name="T27" fmla="*/ 2147483646 h 10432"/>
                <a:gd name="T28" fmla="*/ 2147483646 w 6739"/>
                <a:gd name="T29" fmla="*/ 2147483646 h 10432"/>
                <a:gd name="T30" fmla="*/ 2147483646 w 6739"/>
                <a:gd name="T31" fmla="*/ 2147483646 h 10432"/>
                <a:gd name="T32" fmla="*/ 2147483646 w 6739"/>
                <a:gd name="T33" fmla="*/ 2147483646 h 10432"/>
                <a:gd name="T34" fmla="*/ 2147483646 w 6739"/>
                <a:gd name="T35" fmla="*/ 2147483646 h 10432"/>
                <a:gd name="T36" fmla="*/ 2147483646 w 6739"/>
                <a:gd name="T37" fmla="*/ 0 h 104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739" h="10432" extrusionOk="0">
                  <a:moveTo>
                    <a:pt x="3374" y="2361"/>
                  </a:moveTo>
                  <a:lnTo>
                    <a:pt x="3374" y="2362"/>
                  </a:lnTo>
                  <a:cubicBezTo>
                    <a:pt x="3905" y="3432"/>
                    <a:pt x="4417" y="4532"/>
                    <a:pt x="4496" y="5651"/>
                  </a:cubicBezTo>
                  <a:cubicBezTo>
                    <a:pt x="4561" y="6571"/>
                    <a:pt x="4231" y="7761"/>
                    <a:pt x="3351" y="8203"/>
                  </a:cubicBezTo>
                  <a:cubicBezTo>
                    <a:pt x="3185" y="8285"/>
                    <a:pt x="3017" y="8305"/>
                    <a:pt x="2932" y="8305"/>
                  </a:cubicBezTo>
                  <a:cubicBezTo>
                    <a:pt x="2907" y="8305"/>
                    <a:pt x="2890" y="8303"/>
                    <a:pt x="2881" y="8301"/>
                  </a:cubicBezTo>
                  <a:cubicBezTo>
                    <a:pt x="2865" y="8279"/>
                    <a:pt x="2829" y="8213"/>
                    <a:pt x="2767" y="7992"/>
                  </a:cubicBezTo>
                  <a:cubicBezTo>
                    <a:pt x="2249" y="6142"/>
                    <a:pt x="2477" y="4064"/>
                    <a:pt x="3374" y="2361"/>
                  </a:cubicBezTo>
                  <a:close/>
                  <a:moveTo>
                    <a:pt x="3456" y="0"/>
                  </a:moveTo>
                  <a:cubicBezTo>
                    <a:pt x="3034" y="0"/>
                    <a:pt x="2475" y="155"/>
                    <a:pt x="1884" y="746"/>
                  </a:cubicBezTo>
                  <a:lnTo>
                    <a:pt x="1720" y="954"/>
                  </a:lnTo>
                  <a:cubicBezTo>
                    <a:pt x="366" y="3236"/>
                    <a:pt x="0" y="6012"/>
                    <a:pt x="716" y="8567"/>
                  </a:cubicBezTo>
                  <a:cubicBezTo>
                    <a:pt x="821" y="8936"/>
                    <a:pt x="971" y="9364"/>
                    <a:pt x="1301" y="9729"/>
                  </a:cubicBezTo>
                  <a:cubicBezTo>
                    <a:pt x="1756" y="10230"/>
                    <a:pt x="2358" y="10432"/>
                    <a:pt x="2959" y="10432"/>
                  </a:cubicBezTo>
                  <a:cubicBezTo>
                    <a:pt x="3433" y="10432"/>
                    <a:pt x="3906" y="10308"/>
                    <a:pt x="4305" y="10106"/>
                  </a:cubicBezTo>
                  <a:cubicBezTo>
                    <a:pt x="6068" y="9220"/>
                    <a:pt x="6738" y="7154"/>
                    <a:pt x="6621" y="5499"/>
                  </a:cubicBezTo>
                  <a:cubicBezTo>
                    <a:pt x="6505" y="3865"/>
                    <a:pt x="5783" y="2418"/>
                    <a:pt x="5146" y="1141"/>
                  </a:cubicBezTo>
                  <a:cubicBezTo>
                    <a:pt x="4839" y="526"/>
                    <a:pt x="4322" y="119"/>
                    <a:pt x="3728" y="22"/>
                  </a:cubicBezTo>
                  <a:cubicBezTo>
                    <a:pt x="3645" y="9"/>
                    <a:pt x="3555" y="0"/>
                    <a:pt x="3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1256;p41">
              <a:extLst>
                <a:ext uri="{FF2B5EF4-FFF2-40B4-BE49-F238E27FC236}">
                  <a16:creationId xmlns:a16="http://schemas.microsoft.com/office/drawing/2014/main" id="{51977C87-CAC3-4D41-A807-BCFD0C868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900" y="1170400"/>
              <a:ext cx="162050" cy="323325"/>
            </a:xfrm>
            <a:custGeom>
              <a:avLst/>
              <a:gdLst>
                <a:gd name="T0" fmla="*/ 2147483646 w 6482"/>
                <a:gd name="T1" fmla="*/ 2147483646 h 12933"/>
                <a:gd name="T2" fmla="*/ 2147483646 w 6482"/>
                <a:gd name="T3" fmla="*/ 2147483646 h 12933"/>
                <a:gd name="T4" fmla="*/ 2147483646 w 6482"/>
                <a:gd name="T5" fmla="*/ 2147483646 h 12933"/>
                <a:gd name="T6" fmla="*/ 2147483646 w 6482"/>
                <a:gd name="T7" fmla="*/ 2147483646 h 12933"/>
                <a:gd name="T8" fmla="*/ 2147483646 w 6482"/>
                <a:gd name="T9" fmla="*/ 2147483646 h 12933"/>
                <a:gd name="T10" fmla="*/ 2147483646 w 6482"/>
                <a:gd name="T11" fmla="*/ 2147483646 h 12933"/>
                <a:gd name="T12" fmla="*/ 2147483646 w 6482"/>
                <a:gd name="T13" fmla="*/ 2147483646 h 12933"/>
                <a:gd name="T14" fmla="*/ 2147483646 w 6482"/>
                <a:gd name="T15" fmla="*/ 2147483646 h 12933"/>
                <a:gd name="T16" fmla="*/ 2147483646 w 6482"/>
                <a:gd name="T17" fmla="*/ 2147483646 h 12933"/>
                <a:gd name="T18" fmla="*/ 2147483646 w 6482"/>
                <a:gd name="T19" fmla="*/ 2147483646 h 12933"/>
                <a:gd name="T20" fmla="*/ 2147483646 w 6482"/>
                <a:gd name="T21" fmla="*/ 2147483646 h 12933"/>
                <a:gd name="T22" fmla="*/ 2147483646 w 6482"/>
                <a:gd name="T23" fmla="*/ 2147483646 h 12933"/>
                <a:gd name="T24" fmla="*/ 2147483646 w 6482"/>
                <a:gd name="T25" fmla="*/ 2147483646 h 12933"/>
                <a:gd name="T26" fmla="*/ 2147483646 w 6482"/>
                <a:gd name="T27" fmla="*/ 2147483646 h 12933"/>
                <a:gd name="T28" fmla="*/ 2147483646 w 6482"/>
                <a:gd name="T29" fmla="*/ 2147483646 h 12933"/>
                <a:gd name="T30" fmla="*/ 2147483646 w 6482"/>
                <a:gd name="T31" fmla="*/ 2147483646 h 12933"/>
                <a:gd name="T32" fmla="*/ 2147483646 w 6482"/>
                <a:gd name="T33" fmla="*/ 2147483646 h 129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82" h="12933" extrusionOk="0">
                  <a:moveTo>
                    <a:pt x="5283" y="1"/>
                  </a:moveTo>
                  <a:cubicBezTo>
                    <a:pt x="5165" y="1"/>
                    <a:pt x="5046" y="21"/>
                    <a:pt x="4929" y="63"/>
                  </a:cubicBezTo>
                  <a:cubicBezTo>
                    <a:pt x="2416" y="945"/>
                    <a:pt x="0" y="5279"/>
                    <a:pt x="99" y="7748"/>
                  </a:cubicBezTo>
                  <a:cubicBezTo>
                    <a:pt x="193" y="10079"/>
                    <a:pt x="1938" y="12723"/>
                    <a:pt x="4594" y="12931"/>
                  </a:cubicBezTo>
                  <a:cubicBezTo>
                    <a:pt x="4622" y="12932"/>
                    <a:pt x="4649" y="12933"/>
                    <a:pt x="4677" y="12933"/>
                  </a:cubicBezTo>
                  <a:cubicBezTo>
                    <a:pt x="5249" y="12932"/>
                    <a:pt x="5717" y="12481"/>
                    <a:pt x="5740" y="11908"/>
                  </a:cubicBezTo>
                  <a:cubicBezTo>
                    <a:pt x="5762" y="11337"/>
                    <a:pt x="5328" y="10851"/>
                    <a:pt x="4758" y="10806"/>
                  </a:cubicBezTo>
                  <a:cubicBezTo>
                    <a:pt x="3315" y="10694"/>
                    <a:pt x="2285" y="9091"/>
                    <a:pt x="2227" y="7663"/>
                  </a:cubicBezTo>
                  <a:cubicBezTo>
                    <a:pt x="2162" y="6056"/>
                    <a:pt x="4088" y="2615"/>
                    <a:pt x="5635" y="2072"/>
                  </a:cubicBezTo>
                  <a:cubicBezTo>
                    <a:pt x="6189" y="1877"/>
                    <a:pt x="6481" y="1269"/>
                    <a:pt x="6286" y="715"/>
                  </a:cubicBezTo>
                  <a:cubicBezTo>
                    <a:pt x="6133" y="277"/>
                    <a:pt x="5721" y="1"/>
                    <a:pt x="5283" y="1"/>
                  </a:cubicBezTo>
                  <a:close/>
                  <a:moveTo>
                    <a:pt x="4677" y="12933"/>
                  </a:moveTo>
                  <a:lnTo>
                    <a:pt x="4677" y="12933"/>
                  </a:lnTo>
                  <a:cubicBezTo>
                    <a:pt x="4677" y="12933"/>
                    <a:pt x="4676" y="12933"/>
                    <a:pt x="4676" y="12933"/>
                  </a:cubicBezTo>
                  <a:lnTo>
                    <a:pt x="4677" y="12933"/>
                  </a:lnTo>
                  <a:cubicBezTo>
                    <a:pt x="4677" y="12933"/>
                    <a:pt x="4677" y="12933"/>
                    <a:pt x="4677" y="129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1257;p41">
              <a:extLst>
                <a:ext uri="{FF2B5EF4-FFF2-40B4-BE49-F238E27FC236}">
                  <a16:creationId xmlns:a16="http://schemas.microsoft.com/office/drawing/2014/main" id="{11987C77-2F30-4FA6-A3B2-36E3BB18D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5825" y="2474025"/>
              <a:ext cx="374675" cy="861450"/>
            </a:xfrm>
            <a:custGeom>
              <a:avLst/>
              <a:gdLst>
                <a:gd name="T0" fmla="*/ 2147483646 w 14987"/>
                <a:gd name="T1" fmla="*/ 2147483646 h 34458"/>
                <a:gd name="T2" fmla="*/ 2147483646 w 14987"/>
                <a:gd name="T3" fmla="*/ 2147483646 h 34458"/>
                <a:gd name="T4" fmla="*/ 2147483646 w 14987"/>
                <a:gd name="T5" fmla="*/ 2147483646 h 34458"/>
                <a:gd name="T6" fmla="*/ 2147483646 w 14987"/>
                <a:gd name="T7" fmla="*/ 2147483646 h 34458"/>
                <a:gd name="T8" fmla="*/ 2147483646 w 14987"/>
                <a:gd name="T9" fmla="*/ 2147483646 h 34458"/>
                <a:gd name="T10" fmla="*/ 2147483646 w 14987"/>
                <a:gd name="T11" fmla="*/ 2147483646 h 34458"/>
                <a:gd name="T12" fmla="*/ 2147483646 w 14987"/>
                <a:gd name="T13" fmla="*/ 2147483646 h 34458"/>
                <a:gd name="T14" fmla="*/ 2147483646 w 14987"/>
                <a:gd name="T15" fmla="*/ 2147483646 h 34458"/>
                <a:gd name="T16" fmla="*/ 2147483646 w 14987"/>
                <a:gd name="T17" fmla="*/ 2147483646 h 34458"/>
                <a:gd name="T18" fmla="*/ 2147483646 w 14987"/>
                <a:gd name="T19" fmla="*/ 2147483646 h 34458"/>
                <a:gd name="T20" fmla="*/ 2147483646 w 14987"/>
                <a:gd name="T21" fmla="*/ 2147483646 h 34458"/>
                <a:gd name="T22" fmla="*/ 2147483646 w 14987"/>
                <a:gd name="T23" fmla="*/ 2147483646 h 34458"/>
                <a:gd name="T24" fmla="*/ 2147483646 w 14987"/>
                <a:gd name="T25" fmla="*/ 2147483646 h 34458"/>
                <a:gd name="T26" fmla="*/ 2147483646 w 14987"/>
                <a:gd name="T27" fmla="*/ 2147483646 h 34458"/>
                <a:gd name="T28" fmla="*/ 2147483646 w 14987"/>
                <a:gd name="T29" fmla="*/ 2147483646 h 34458"/>
                <a:gd name="T30" fmla="*/ 2147483646 w 14987"/>
                <a:gd name="T31" fmla="*/ 2147483646 h 34458"/>
                <a:gd name="T32" fmla="*/ 2147483646 w 14987"/>
                <a:gd name="T33" fmla="*/ 2147483646 h 34458"/>
                <a:gd name="T34" fmla="*/ 2147483646 w 14987"/>
                <a:gd name="T35" fmla="*/ 2147483646 h 34458"/>
                <a:gd name="T36" fmla="*/ 2147483646 w 14987"/>
                <a:gd name="T37" fmla="*/ 2147483646 h 34458"/>
                <a:gd name="T38" fmla="*/ 2147483646 w 14987"/>
                <a:gd name="T39" fmla="*/ 2147483646 h 34458"/>
                <a:gd name="T40" fmla="*/ 2147483646 w 14987"/>
                <a:gd name="T41" fmla="*/ 2147483646 h 34458"/>
                <a:gd name="T42" fmla="*/ 2147483646 w 14987"/>
                <a:gd name="T43" fmla="*/ 2147483646 h 34458"/>
                <a:gd name="T44" fmla="*/ 2147483646 w 14987"/>
                <a:gd name="T45" fmla="*/ 2147483646 h 34458"/>
                <a:gd name="T46" fmla="*/ 2147483646 w 14987"/>
                <a:gd name="T47" fmla="*/ 2147483646 h 34458"/>
                <a:gd name="T48" fmla="*/ 2147483646 w 14987"/>
                <a:gd name="T49" fmla="*/ 2147483646 h 34458"/>
                <a:gd name="T50" fmla="*/ 2147483646 w 14987"/>
                <a:gd name="T51" fmla="*/ 2147483646 h 34458"/>
                <a:gd name="T52" fmla="*/ 2147483646 w 14987"/>
                <a:gd name="T53" fmla="*/ 2147483646 h 34458"/>
                <a:gd name="T54" fmla="*/ 2147483646 w 14987"/>
                <a:gd name="T55" fmla="*/ 2147483646 h 34458"/>
                <a:gd name="T56" fmla="*/ 2147483646 w 14987"/>
                <a:gd name="T57" fmla="*/ 2147483646 h 34458"/>
                <a:gd name="T58" fmla="*/ 2147483646 w 14987"/>
                <a:gd name="T59" fmla="*/ 2147483646 h 34458"/>
                <a:gd name="T60" fmla="*/ 2147483646 w 14987"/>
                <a:gd name="T61" fmla="*/ 2147483646 h 34458"/>
                <a:gd name="T62" fmla="*/ 2147483646 w 14987"/>
                <a:gd name="T63" fmla="*/ 2147483646 h 34458"/>
                <a:gd name="T64" fmla="*/ 2147483646 w 14987"/>
                <a:gd name="T65" fmla="*/ 2147483646 h 34458"/>
                <a:gd name="T66" fmla="*/ 2147483646 w 14987"/>
                <a:gd name="T67" fmla="*/ 2147483646 h 34458"/>
                <a:gd name="T68" fmla="*/ 2147483646 w 14987"/>
                <a:gd name="T69" fmla="*/ 2147483646 h 34458"/>
                <a:gd name="T70" fmla="*/ 2147483646 w 14987"/>
                <a:gd name="T71" fmla="*/ 2147483646 h 34458"/>
                <a:gd name="T72" fmla="*/ 2147483646 w 14987"/>
                <a:gd name="T73" fmla="*/ 2147483646 h 34458"/>
                <a:gd name="T74" fmla="*/ 2147483646 w 14987"/>
                <a:gd name="T75" fmla="*/ 2147483646 h 34458"/>
                <a:gd name="T76" fmla="*/ 2147483646 w 14987"/>
                <a:gd name="T77" fmla="*/ 2147483646 h 34458"/>
                <a:gd name="T78" fmla="*/ 2147483646 w 14987"/>
                <a:gd name="T79" fmla="*/ 2147483646 h 34458"/>
                <a:gd name="T80" fmla="*/ 2147483646 w 14987"/>
                <a:gd name="T81" fmla="*/ 2147483646 h 34458"/>
                <a:gd name="T82" fmla="*/ 2147483646 w 14987"/>
                <a:gd name="T83" fmla="*/ 2147483646 h 34458"/>
                <a:gd name="T84" fmla="*/ 2147483646 w 14987"/>
                <a:gd name="T85" fmla="*/ 2147483646 h 34458"/>
                <a:gd name="T86" fmla="*/ 2147483646 w 14987"/>
                <a:gd name="T87" fmla="*/ 2147483646 h 3445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4987" h="34458" extrusionOk="0">
                  <a:moveTo>
                    <a:pt x="10970" y="2130"/>
                  </a:moveTo>
                  <a:cubicBezTo>
                    <a:pt x="11253" y="2130"/>
                    <a:pt x="11583" y="2194"/>
                    <a:pt x="11866" y="2417"/>
                  </a:cubicBezTo>
                  <a:cubicBezTo>
                    <a:pt x="12236" y="2708"/>
                    <a:pt x="12487" y="3203"/>
                    <a:pt x="12627" y="3916"/>
                  </a:cubicBezTo>
                  <a:cubicBezTo>
                    <a:pt x="12582" y="3806"/>
                    <a:pt x="12526" y="3700"/>
                    <a:pt x="12462" y="3600"/>
                  </a:cubicBezTo>
                  <a:cubicBezTo>
                    <a:pt x="12136" y="3103"/>
                    <a:pt x="11737" y="2781"/>
                    <a:pt x="11277" y="2641"/>
                  </a:cubicBezTo>
                  <a:cubicBezTo>
                    <a:pt x="11098" y="2587"/>
                    <a:pt x="10920" y="2560"/>
                    <a:pt x="10744" y="2560"/>
                  </a:cubicBezTo>
                  <a:cubicBezTo>
                    <a:pt x="9897" y="2560"/>
                    <a:pt x="9098" y="3174"/>
                    <a:pt x="8536" y="4290"/>
                  </a:cubicBezTo>
                  <a:cubicBezTo>
                    <a:pt x="8528" y="4306"/>
                    <a:pt x="8521" y="4320"/>
                    <a:pt x="8513" y="4336"/>
                  </a:cubicBezTo>
                  <a:cubicBezTo>
                    <a:pt x="8623" y="3889"/>
                    <a:pt x="8806" y="3454"/>
                    <a:pt x="9093" y="3071"/>
                  </a:cubicBezTo>
                  <a:cubicBezTo>
                    <a:pt x="9462" y="2582"/>
                    <a:pt x="10081" y="2227"/>
                    <a:pt x="10707" y="2147"/>
                  </a:cubicBezTo>
                  <a:cubicBezTo>
                    <a:pt x="10794" y="2136"/>
                    <a:pt x="10881" y="2130"/>
                    <a:pt x="10969" y="2130"/>
                  </a:cubicBezTo>
                  <a:lnTo>
                    <a:pt x="10970" y="2130"/>
                  </a:lnTo>
                  <a:close/>
                  <a:moveTo>
                    <a:pt x="10705" y="4824"/>
                  </a:moveTo>
                  <a:lnTo>
                    <a:pt x="10705" y="4824"/>
                  </a:lnTo>
                  <a:cubicBezTo>
                    <a:pt x="11060" y="5726"/>
                    <a:pt x="10234" y="9248"/>
                    <a:pt x="9449" y="10585"/>
                  </a:cubicBezTo>
                  <a:cubicBezTo>
                    <a:pt x="9339" y="10173"/>
                    <a:pt x="9220" y="9768"/>
                    <a:pt x="9104" y="9372"/>
                  </a:cubicBezTo>
                  <a:cubicBezTo>
                    <a:pt x="9066" y="9243"/>
                    <a:pt x="9028" y="9117"/>
                    <a:pt x="8993" y="8991"/>
                  </a:cubicBezTo>
                  <a:cubicBezTo>
                    <a:pt x="9233" y="7734"/>
                    <a:pt x="9826" y="6467"/>
                    <a:pt x="10439" y="5249"/>
                  </a:cubicBezTo>
                  <a:cubicBezTo>
                    <a:pt x="10538" y="5054"/>
                    <a:pt x="10630" y="4916"/>
                    <a:pt x="10705" y="4824"/>
                  </a:cubicBezTo>
                  <a:close/>
                  <a:moveTo>
                    <a:pt x="12350" y="8965"/>
                  </a:moveTo>
                  <a:cubicBezTo>
                    <a:pt x="12301" y="9153"/>
                    <a:pt x="12249" y="9341"/>
                    <a:pt x="12191" y="9530"/>
                  </a:cubicBezTo>
                  <a:cubicBezTo>
                    <a:pt x="12035" y="10041"/>
                    <a:pt x="11865" y="10466"/>
                    <a:pt x="11671" y="10813"/>
                  </a:cubicBezTo>
                  <a:cubicBezTo>
                    <a:pt x="11928" y="10252"/>
                    <a:pt x="12160" y="9620"/>
                    <a:pt x="12350" y="8965"/>
                  </a:cubicBezTo>
                  <a:close/>
                  <a:moveTo>
                    <a:pt x="10966" y="1"/>
                  </a:moveTo>
                  <a:cubicBezTo>
                    <a:pt x="10792" y="1"/>
                    <a:pt x="10615" y="12"/>
                    <a:pt x="10437" y="35"/>
                  </a:cubicBezTo>
                  <a:cubicBezTo>
                    <a:pt x="9244" y="189"/>
                    <a:pt x="8106" y="844"/>
                    <a:pt x="7393" y="1791"/>
                  </a:cubicBezTo>
                  <a:cubicBezTo>
                    <a:pt x="6080" y="3533"/>
                    <a:pt x="6118" y="5733"/>
                    <a:pt x="6382" y="7271"/>
                  </a:cubicBezTo>
                  <a:cubicBezTo>
                    <a:pt x="6490" y="7903"/>
                    <a:pt x="6645" y="8516"/>
                    <a:pt x="6813" y="9115"/>
                  </a:cubicBezTo>
                  <a:cubicBezTo>
                    <a:pt x="6727" y="9781"/>
                    <a:pt x="6721" y="10461"/>
                    <a:pt x="6828" y="11156"/>
                  </a:cubicBezTo>
                  <a:cubicBezTo>
                    <a:pt x="6967" y="12071"/>
                    <a:pt x="7298" y="12796"/>
                    <a:pt x="7811" y="13316"/>
                  </a:cubicBezTo>
                  <a:cubicBezTo>
                    <a:pt x="8031" y="15278"/>
                    <a:pt x="7866" y="17480"/>
                    <a:pt x="7306" y="20255"/>
                  </a:cubicBezTo>
                  <a:cubicBezTo>
                    <a:pt x="6799" y="22764"/>
                    <a:pt x="6186" y="24720"/>
                    <a:pt x="5373" y="26412"/>
                  </a:cubicBezTo>
                  <a:cubicBezTo>
                    <a:pt x="4223" y="28800"/>
                    <a:pt x="2554" y="30901"/>
                    <a:pt x="489" y="32561"/>
                  </a:cubicBezTo>
                  <a:cubicBezTo>
                    <a:pt x="136" y="32844"/>
                    <a:pt x="0" y="33318"/>
                    <a:pt x="149" y="33746"/>
                  </a:cubicBezTo>
                  <a:cubicBezTo>
                    <a:pt x="300" y="34172"/>
                    <a:pt x="703" y="34457"/>
                    <a:pt x="1155" y="34457"/>
                  </a:cubicBezTo>
                  <a:cubicBezTo>
                    <a:pt x="1396" y="34457"/>
                    <a:pt x="1631" y="34375"/>
                    <a:pt x="1819" y="34223"/>
                  </a:cubicBezTo>
                  <a:cubicBezTo>
                    <a:pt x="4123" y="32378"/>
                    <a:pt x="6016" y="29995"/>
                    <a:pt x="7293" y="27335"/>
                  </a:cubicBezTo>
                  <a:cubicBezTo>
                    <a:pt x="8183" y="25479"/>
                    <a:pt x="8851" y="23363"/>
                    <a:pt x="9393" y="20676"/>
                  </a:cubicBezTo>
                  <a:cubicBezTo>
                    <a:pt x="9736" y="18974"/>
                    <a:pt x="10119" y="16642"/>
                    <a:pt x="10008" y="14181"/>
                  </a:cubicBezTo>
                  <a:cubicBezTo>
                    <a:pt x="10777" y="14176"/>
                    <a:pt x="11573" y="13913"/>
                    <a:pt x="12241" y="13396"/>
                  </a:cubicBezTo>
                  <a:cubicBezTo>
                    <a:pt x="13413" y="12489"/>
                    <a:pt x="13937" y="11109"/>
                    <a:pt x="14229" y="10150"/>
                  </a:cubicBezTo>
                  <a:cubicBezTo>
                    <a:pt x="14772" y="8375"/>
                    <a:pt x="14987" y="6515"/>
                    <a:pt x="14863" y="4663"/>
                  </a:cubicBezTo>
                  <a:cubicBezTo>
                    <a:pt x="14742" y="2823"/>
                    <a:pt x="14193" y="1541"/>
                    <a:pt x="13187" y="747"/>
                  </a:cubicBezTo>
                  <a:cubicBezTo>
                    <a:pt x="12569" y="257"/>
                    <a:pt x="11794" y="1"/>
                    <a:pt x="109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1258;p41">
              <a:extLst>
                <a:ext uri="{FF2B5EF4-FFF2-40B4-BE49-F238E27FC236}">
                  <a16:creationId xmlns:a16="http://schemas.microsoft.com/office/drawing/2014/main" id="{E0B02530-ABC2-4E28-AD3E-8F286F441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350" y="336400"/>
              <a:ext cx="148050" cy="296375"/>
            </a:xfrm>
            <a:custGeom>
              <a:avLst/>
              <a:gdLst>
                <a:gd name="T0" fmla="*/ 2147483646 w 5922"/>
                <a:gd name="T1" fmla="*/ 0 h 11855"/>
                <a:gd name="T2" fmla="*/ 2147483646 w 5922"/>
                <a:gd name="T3" fmla="*/ 0 h 11855"/>
                <a:gd name="T4" fmla="*/ 2147483646 w 5922"/>
                <a:gd name="T5" fmla="*/ 2147483646 h 11855"/>
                <a:gd name="T6" fmla="*/ 2147483646 w 5922"/>
                <a:gd name="T7" fmla="*/ 2147483646 h 11855"/>
                <a:gd name="T8" fmla="*/ 2147483646 w 5922"/>
                <a:gd name="T9" fmla="*/ 2147483646 h 11855"/>
                <a:gd name="T10" fmla="*/ 2147483646 w 5922"/>
                <a:gd name="T11" fmla="*/ 2147483646 h 11855"/>
                <a:gd name="T12" fmla="*/ 2147483646 w 5922"/>
                <a:gd name="T13" fmla="*/ 2147483646 h 11855"/>
                <a:gd name="T14" fmla="*/ 2147483646 w 5922"/>
                <a:gd name="T15" fmla="*/ 2147483646 h 11855"/>
                <a:gd name="T16" fmla="*/ 2147483646 w 5922"/>
                <a:gd name="T17" fmla="*/ 0 h 118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22" h="11855" extrusionOk="0">
                  <a:moveTo>
                    <a:pt x="4808" y="0"/>
                  </a:moveTo>
                  <a:cubicBezTo>
                    <a:pt x="4804" y="0"/>
                    <a:pt x="4800" y="0"/>
                    <a:pt x="4796" y="0"/>
                  </a:cubicBezTo>
                  <a:cubicBezTo>
                    <a:pt x="4207" y="8"/>
                    <a:pt x="3736" y="491"/>
                    <a:pt x="3744" y="1079"/>
                  </a:cubicBezTo>
                  <a:cubicBezTo>
                    <a:pt x="3784" y="4360"/>
                    <a:pt x="2548" y="7640"/>
                    <a:pt x="354" y="10077"/>
                  </a:cubicBezTo>
                  <a:cubicBezTo>
                    <a:pt x="72" y="10390"/>
                    <a:pt x="1" y="10839"/>
                    <a:pt x="172" y="11223"/>
                  </a:cubicBezTo>
                  <a:cubicBezTo>
                    <a:pt x="343" y="11607"/>
                    <a:pt x="724" y="11855"/>
                    <a:pt x="1144" y="11855"/>
                  </a:cubicBezTo>
                  <a:cubicBezTo>
                    <a:pt x="1446" y="11855"/>
                    <a:pt x="1734" y="11727"/>
                    <a:pt x="1936" y="11503"/>
                  </a:cubicBezTo>
                  <a:cubicBezTo>
                    <a:pt x="4485" y="8672"/>
                    <a:pt x="5922" y="4862"/>
                    <a:pt x="5875" y="1052"/>
                  </a:cubicBezTo>
                  <a:cubicBezTo>
                    <a:pt x="5867" y="469"/>
                    <a:pt x="5391" y="0"/>
                    <a:pt x="48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1259;p41">
              <a:extLst>
                <a:ext uri="{FF2B5EF4-FFF2-40B4-BE49-F238E27FC236}">
                  <a16:creationId xmlns:a16="http://schemas.microsoft.com/office/drawing/2014/main" id="{B2D7ACBD-44F4-4109-B8C9-AF8243080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125" y="475525"/>
              <a:ext cx="259725" cy="203150"/>
            </a:xfrm>
            <a:custGeom>
              <a:avLst/>
              <a:gdLst>
                <a:gd name="T0" fmla="*/ 2147483646 w 10389"/>
                <a:gd name="T1" fmla="*/ 0 h 8126"/>
                <a:gd name="T2" fmla="*/ 2147483646 w 10389"/>
                <a:gd name="T3" fmla="*/ 2147483646 h 8126"/>
                <a:gd name="T4" fmla="*/ 2147483646 w 10389"/>
                <a:gd name="T5" fmla="*/ 2147483646 h 8126"/>
                <a:gd name="T6" fmla="*/ 2147483646 w 10389"/>
                <a:gd name="T7" fmla="*/ 2147483646 h 8126"/>
                <a:gd name="T8" fmla="*/ 2147483646 w 10389"/>
                <a:gd name="T9" fmla="*/ 2147483646 h 8126"/>
                <a:gd name="T10" fmla="*/ 2147483646 w 10389"/>
                <a:gd name="T11" fmla="*/ 2147483646 h 8126"/>
                <a:gd name="T12" fmla="*/ 2147483646 w 10389"/>
                <a:gd name="T13" fmla="*/ 2147483646 h 8126"/>
                <a:gd name="T14" fmla="*/ 2147483646 w 10389"/>
                <a:gd name="T15" fmla="*/ 2147483646 h 8126"/>
                <a:gd name="T16" fmla="*/ 2147483646 w 10389"/>
                <a:gd name="T17" fmla="*/ 0 h 81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89" h="8126" extrusionOk="0">
                  <a:moveTo>
                    <a:pt x="9168" y="0"/>
                  </a:moveTo>
                  <a:cubicBezTo>
                    <a:pt x="8976" y="0"/>
                    <a:pt x="8781" y="52"/>
                    <a:pt x="8606" y="161"/>
                  </a:cubicBezTo>
                  <a:cubicBezTo>
                    <a:pt x="5684" y="1921"/>
                    <a:pt x="2946" y="3971"/>
                    <a:pt x="432" y="6277"/>
                  </a:cubicBezTo>
                  <a:cubicBezTo>
                    <a:pt x="109" y="6574"/>
                    <a:pt x="1" y="7038"/>
                    <a:pt x="160" y="7448"/>
                  </a:cubicBezTo>
                  <a:cubicBezTo>
                    <a:pt x="319" y="7856"/>
                    <a:pt x="713" y="8126"/>
                    <a:pt x="1153" y="8126"/>
                  </a:cubicBezTo>
                  <a:cubicBezTo>
                    <a:pt x="1419" y="8126"/>
                    <a:pt x="1676" y="8026"/>
                    <a:pt x="1872" y="7845"/>
                  </a:cubicBezTo>
                  <a:cubicBezTo>
                    <a:pt x="4282" y="5635"/>
                    <a:pt x="6905" y="3673"/>
                    <a:pt x="9705" y="1986"/>
                  </a:cubicBezTo>
                  <a:cubicBezTo>
                    <a:pt x="10218" y="1686"/>
                    <a:pt x="10388" y="1025"/>
                    <a:pt x="10081" y="515"/>
                  </a:cubicBezTo>
                  <a:cubicBezTo>
                    <a:pt x="9881" y="183"/>
                    <a:pt x="9529" y="0"/>
                    <a:pt x="9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1260;p41">
              <a:extLst>
                <a:ext uri="{FF2B5EF4-FFF2-40B4-BE49-F238E27FC236}">
                  <a16:creationId xmlns:a16="http://schemas.microsoft.com/office/drawing/2014/main" id="{795D84F8-E147-4B90-A66F-D48407A6E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275" y="403575"/>
              <a:ext cx="135375" cy="146675"/>
            </a:xfrm>
            <a:custGeom>
              <a:avLst/>
              <a:gdLst>
                <a:gd name="T0" fmla="*/ 2147483646 w 5415"/>
                <a:gd name="T1" fmla="*/ 2147483646 h 5867"/>
                <a:gd name="T2" fmla="*/ 2147483646 w 5415"/>
                <a:gd name="T3" fmla="*/ 2147483646 h 5867"/>
                <a:gd name="T4" fmla="*/ 2147483646 w 5415"/>
                <a:gd name="T5" fmla="*/ 2147483646 h 5867"/>
                <a:gd name="T6" fmla="*/ 2147483646 w 5415"/>
                <a:gd name="T7" fmla="*/ 2147483646 h 5867"/>
                <a:gd name="T8" fmla="*/ 2147483646 w 5415"/>
                <a:gd name="T9" fmla="*/ 2147483646 h 5867"/>
                <a:gd name="T10" fmla="*/ 2147483646 w 5415"/>
                <a:gd name="T11" fmla="*/ 2147483646 h 5867"/>
                <a:gd name="T12" fmla="*/ 2147483646 w 5415"/>
                <a:gd name="T13" fmla="*/ 2147483646 h 5867"/>
                <a:gd name="T14" fmla="*/ 2147483646 w 5415"/>
                <a:gd name="T15" fmla="*/ 2147483646 h 5867"/>
                <a:gd name="T16" fmla="*/ 2147483646 w 5415"/>
                <a:gd name="T17" fmla="*/ 2147483646 h 5867"/>
                <a:gd name="T18" fmla="*/ 2147483646 w 5415"/>
                <a:gd name="T19" fmla="*/ 2147483646 h 5867"/>
                <a:gd name="T20" fmla="*/ 2147483646 w 5415"/>
                <a:gd name="T21" fmla="*/ 2147483646 h 5867"/>
                <a:gd name="T22" fmla="*/ 2147483646 w 5415"/>
                <a:gd name="T23" fmla="*/ 2147483646 h 5867"/>
                <a:gd name="T24" fmla="*/ 2147483646 w 5415"/>
                <a:gd name="T25" fmla="*/ 2147483646 h 5867"/>
                <a:gd name="T26" fmla="*/ 2147483646 w 5415"/>
                <a:gd name="T27" fmla="*/ 2147483646 h 5867"/>
                <a:gd name="T28" fmla="*/ 2147483646 w 5415"/>
                <a:gd name="T29" fmla="*/ 2147483646 h 5867"/>
                <a:gd name="T30" fmla="*/ 2147483646 w 5415"/>
                <a:gd name="T31" fmla="*/ 2147483646 h 5867"/>
                <a:gd name="T32" fmla="*/ 2147483646 w 5415"/>
                <a:gd name="T33" fmla="*/ 2147483646 h 5867"/>
                <a:gd name="T34" fmla="*/ 2147483646 w 5415"/>
                <a:gd name="T35" fmla="*/ 2147483646 h 58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415" h="5867" extrusionOk="0">
                  <a:moveTo>
                    <a:pt x="3372" y="1"/>
                  </a:moveTo>
                  <a:cubicBezTo>
                    <a:pt x="3369" y="1"/>
                    <a:pt x="3366" y="1"/>
                    <a:pt x="3364" y="1"/>
                  </a:cubicBezTo>
                  <a:cubicBezTo>
                    <a:pt x="2709" y="1"/>
                    <a:pt x="2206" y="337"/>
                    <a:pt x="1884" y="589"/>
                  </a:cubicBezTo>
                  <a:cubicBezTo>
                    <a:pt x="1401" y="967"/>
                    <a:pt x="922" y="1590"/>
                    <a:pt x="702" y="2295"/>
                  </a:cubicBezTo>
                  <a:cubicBezTo>
                    <a:pt x="353" y="2708"/>
                    <a:pt x="123" y="3204"/>
                    <a:pt x="68" y="3693"/>
                  </a:cubicBezTo>
                  <a:cubicBezTo>
                    <a:pt x="0" y="4295"/>
                    <a:pt x="197" y="4850"/>
                    <a:pt x="624" y="5256"/>
                  </a:cubicBezTo>
                  <a:cubicBezTo>
                    <a:pt x="979" y="5594"/>
                    <a:pt x="1423" y="5770"/>
                    <a:pt x="1919" y="5770"/>
                  </a:cubicBezTo>
                  <a:cubicBezTo>
                    <a:pt x="1939" y="5770"/>
                    <a:pt x="1959" y="5770"/>
                    <a:pt x="1979" y="5769"/>
                  </a:cubicBezTo>
                  <a:cubicBezTo>
                    <a:pt x="2050" y="5767"/>
                    <a:pt x="2119" y="5761"/>
                    <a:pt x="2189" y="5751"/>
                  </a:cubicBezTo>
                  <a:cubicBezTo>
                    <a:pt x="2433" y="5828"/>
                    <a:pt x="2687" y="5867"/>
                    <a:pt x="2943" y="5867"/>
                  </a:cubicBezTo>
                  <a:cubicBezTo>
                    <a:pt x="3049" y="5867"/>
                    <a:pt x="3155" y="5860"/>
                    <a:pt x="3260" y="5847"/>
                  </a:cubicBezTo>
                  <a:cubicBezTo>
                    <a:pt x="4065" y="5749"/>
                    <a:pt x="4751" y="5289"/>
                    <a:pt x="5095" y="4617"/>
                  </a:cubicBezTo>
                  <a:cubicBezTo>
                    <a:pt x="5355" y="4108"/>
                    <a:pt x="5401" y="3516"/>
                    <a:pt x="5238" y="2951"/>
                  </a:cubicBezTo>
                  <a:cubicBezTo>
                    <a:pt x="5286" y="2801"/>
                    <a:pt x="5322" y="2646"/>
                    <a:pt x="5343" y="2489"/>
                  </a:cubicBezTo>
                  <a:cubicBezTo>
                    <a:pt x="5414" y="1948"/>
                    <a:pt x="5283" y="1385"/>
                    <a:pt x="4987" y="927"/>
                  </a:cubicBezTo>
                  <a:cubicBezTo>
                    <a:pt x="4977" y="909"/>
                    <a:pt x="4967" y="893"/>
                    <a:pt x="4957" y="875"/>
                  </a:cubicBezTo>
                  <a:cubicBezTo>
                    <a:pt x="4733" y="508"/>
                    <a:pt x="4408" y="248"/>
                    <a:pt x="4022" y="122"/>
                  </a:cubicBezTo>
                  <a:cubicBezTo>
                    <a:pt x="3815" y="43"/>
                    <a:pt x="3594" y="1"/>
                    <a:pt x="33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1261;p41">
              <a:extLst>
                <a:ext uri="{FF2B5EF4-FFF2-40B4-BE49-F238E27FC236}">
                  <a16:creationId xmlns:a16="http://schemas.microsoft.com/office/drawing/2014/main" id="{D680FE77-6753-44B5-9AF4-BB0F0B2ED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875" y="238100"/>
              <a:ext cx="129875" cy="156075"/>
            </a:xfrm>
            <a:custGeom>
              <a:avLst/>
              <a:gdLst>
                <a:gd name="T0" fmla="*/ 2147483646 w 5195"/>
                <a:gd name="T1" fmla="*/ 2147483646 h 6243"/>
                <a:gd name="T2" fmla="*/ 2147483646 w 5195"/>
                <a:gd name="T3" fmla="*/ 2147483646 h 6243"/>
                <a:gd name="T4" fmla="*/ 2147483646 w 5195"/>
                <a:gd name="T5" fmla="*/ 2147483646 h 6243"/>
                <a:gd name="T6" fmla="*/ 2147483646 w 5195"/>
                <a:gd name="T7" fmla="*/ 2147483646 h 6243"/>
                <a:gd name="T8" fmla="*/ 2147483646 w 5195"/>
                <a:gd name="T9" fmla="*/ 2147483646 h 6243"/>
                <a:gd name="T10" fmla="*/ 2147483646 w 5195"/>
                <a:gd name="T11" fmla="*/ 2147483646 h 6243"/>
                <a:gd name="T12" fmla="*/ 2147483646 w 5195"/>
                <a:gd name="T13" fmla="*/ 2147483646 h 6243"/>
                <a:gd name="T14" fmla="*/ 2147483646 w 5195"/>
                <a:gd name="T15" fmla="*/ 2147483646 h 6243"/>
                <a:gd name="T16" fmla="*/ 2147483646 w 5195"/>
                <a:gd name="T17" fmla="*/ 2147483646 h 6243"/>
                <a:gd name="T18" fmla="*/ 2147483646 w 5195"/>
                <a:gd name="T19" fmla="*/ 2147483646 h 6243"/>
                <a:gd name="T20" fmla="*/ 2147483646 w 5195"/>
                <a:gd name="T21" fmla="*/ 2147483646 h 6243"/>
                <a:gd name="T22" fmla="*/ 2147483646 w 5195"/>
                <a:gd name="T23" fmla="*/ 2147483646 h 6243"/>
                <a:gd name="T24" fmla="*/ 2147483646 w 5195"/>
                <a:gd name="T25" fmla="*/ 2147483646 h 6243"/>
                <a:gd name="T26" fmla="*/ 2147483646 w 5195"/>
                <a:gd name="T27" fmla="*/ 2147483646 h 6243"/>
                <a:gd name="T28" fmla="*/ 2147483646 w 5195"/>
                <a:gd name="T29" fmla="*/ 2147483646 h 6243"/>
                <a:gd name="T30" fmla="*/ 2147483646 w 5195"/>
                <a:gd name="T31" fmla="*/ 2147483646 h 6243"/>
                <a:gd name="T32" fmla="*/ 2147483646 w 5195"/>
                <a:gd name="T33" fmla="*/ 2147483646 h 62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95" h="6243" extrusionOk="0">
                  <a:moveTo>
                    <a:pt x="2266" y="1"/>
                  </a:moveTo>
                  <a:cubicBezTo>
                    <a:pt x="2137" y="1"/>
                    <a:pt x="2009" y="16"/>
                    <a:pt x="1883" y="46"/>
                  </a:cubicBezTo>
                  <a:cubicBezTo>
                    <a:pt x="1660" y="86"/>
                    <a:pt x="1449" y="167"/>
                    <a:pt x="1256" y="285"/>
                  </a:cubicBezTo>
                  <a:cubicBezTo>
                    <a:pt x="699" y="624"/>
                    <a:pt x="443" y="1173"/>
                    <a:pt x="300" y="1559"/>
                  </a:cubicBezTo>
                  <a:cubicBezTo>
                    <a:pt x="84" y="2133"/>
                    <a:pt x="0" y="2912"/>
                    <a:pt x="179" y="3630"/>
                  </a:cubicBezTo>
                  <a:cubicBezTo>
                    <a:pt x="98" y="4164"/>
                    <a:pt x="157" y="4706"/>
                    <a:pt x="366" y="5154"/>
                  </a:cubicBezTo>
                  <a:cubicBezTo>
                    <a:pt x="623" y="5702"/>
                    <a:pt x="1081" y="6073"/>
                    <a:pt x="1656" y="6198"/>
                  </a:cubicBezTo>
                  <a:cubicBezTo>
                    <a:pt x="1787" y="6227"/>
                    <a:pt x="1923" y="6241"/>
                    <a:pt x="2059" y="6242"/>
                  </a:cubicBezTo>
                  <a:cubicBezTo>
                    <a:pt x="2416" y="6242"/>
                    <a:pt x="2763" y="6137"/>
                    <a:pt x="3080" y="5928"/>
                  </a:cubicBezTo>
                  <a:cubicBezTo>
                    <a:pt x="3139" y="5891"/>
                    <a:pt x="3195" y="5849"/>
                    <a:pt x="3249" y="5806"/>
                  </a:cubicBezTo>
                  <a:cubicBezTo>
                    <a:pt x="3602" y="5718"/>
                    <a:pt x="3930" y="5555"/>
                    <a:pt x="4214" y="5329"/>
                  </a:cubicBezTo>
                  <a:cubicBezTo>
                    <a:pt x="4849" y="4826"/>
                    <a:pt x="5195" y="4076"/>
                    <a:pt x="5138" y="3323"/>
                  </a:cubicBezTo>
                  <a:cubicBezTo>
                    <a:pt x="5095" y="2754"/>
                    <a:pt x="4825" y="2224"/>
                    <a:pt x="4393" y="1827"/>
                  </a:cubicBezTo>
                  <a:cubicBezTo>
                    <a:pt x="4356" y="1673"/>
                    <a:pt x="4305" y="1523"/>
                    <a:pt x="4242" y="1377"/>
                  </a:cubicBezTo>
                  <a:cubicBezTo>
                    <a:pt x="4020" y="878"/>
                    <a:pt x="3615" y="466"/>
                    <a:pt x="3124" y="230"/>
                  </a:cubicBezTo>
                  <a:cubicBezTo>
                    <a:pt x="3106" y="220"/>
                    <a:pt x="3089" y="211"/>
                    <a:pt x="3072" y="203"/>
                  </a:cubicBezTo>
                  <a:cubicBezTo>
                    <a:pt x="2812" y="68"/>
                    <a:pt x="2539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1262;p41">
              <a:extLst>
                <a:ext uri="{FF2B5EF4-FFF2-40B4-BE49-F238E27FC236}">
                  <a16:creationId xmlns:a16="http://schemas.microsoft.com/office/drawing/2014/main" id="{8CA5D006-6400-40EB-ACF7-5680BC318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700" y="403800"/>
              <a:ext cx="273525" cy="265900"/>
            </a:xfrm>
            <a:custGeom>
              <a:avLst/>
              <a:gdLst>
                <a:gd name="T0" fmla="*/ 2147483646 w 10941"/>
                <a:gd name="T1" fmla="*/ 2147483646 h 10636"/>
                <a:gd name="T2" fmla="*/ 2147483646 w 10941"/>
                <a:gd name="T3" fmla="*/ 2147483646 h 10636"/>
                <a:gd name="T4" fmla="*/ 2147483646 w 10941"/>
                <a:gd name="T5" fmla="*/ 2147483646 h 10636"/>
                <a:gd name="T6" fmla="*/ 2147483646 w 10941"/>
                <a:gd name="T7" fmla="*/ 2147483646 h 10636"/>
                <a:gd name="T8" fmla="*/ 2147483646 w 10941"/>
                <a:gd name="T9" fmla="*/ 2147483646 h 10636"/>
                <a:gd name="T10" fmla="*/ 2147483646 w 10941"/>
                <a:gd name="T11" fmla="*/ 2147483646 h 10636"/>
                <a:gd name="T12" fmla="*/ 2147483646 w 10941"/>
                <a:gd name="T13" fmla="*/ 2147483646 h 10636"/>
                <a:gd name="T14" fmla="*/ 2147483646 w 10941"/>
                <a:gd name="T15" fmla="*/ 2147483646 h 10636"/>
                <a:gd name="T16" fmla="*/ 2147483646 w 10941"/>
                <a:gd name="T17" fmla="*/ 2147483646 h 10636"/>
                <a:gd name="T18" fmla="*/ 2147483646 w 10941"/>
                <a:gd name="T19" fmla="*/ 2147483646 h 10636"/>
                <a:gd name="T20" fmla="*/ 2147483646 w 10941"/>
                <a:gd name="T21" fmla="*/ 2147483646 h 10636"/>
                <a:gd name="T22" fmla="*/ 2147483646 w 10941"/>
                <a:gd name="T23" fmla="*/ 2147483646 h 10636"/>
                <a:gd name="T24" fmla="*/ 2147483646 w 10941"/>
                <a:gd name="T25" fmla="*/ 2147483646 h 10636"/>
                <a:gd name="T26" fmla="*/ 2147483646 w 10941"/>
                <a:gd name="T27" fmla="*/ 2147483646 h 10636"/>
                <a:gd name="T28" fmla="*/ 2147483646 w 10941"/>
                <a:gd name="T29" fmla="*/ 2147483646 h 10636"/>
                <a:gd name="T30" fmla="*/ 2147483646 w 10941"/>
                <a:gd name="T31" fmla="*/ 2147483646 h 10636"/>
                <a:gd name="T32" fmla="*/ 2147483646 w 10941"/>
                <a:gd name="T33" fmla="*/ 2147483646 h 10636"/>
                <a:gd name="T34" fmla="*/ 2147483646 w 10941"/>
                <a:gd name="T35" fmla="*/ 2147483646 h 106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941" h="10636" extrusionOk="0">
                  <a:moveTo>
                    <a:pt x="3325" y="1"/>
                  </a:moveTo>
                  <a:cubicBezTo>
                    <a:pt x="3252" y="1"/>
                    <a:pt x="3178" y="5"/>
                    <a:pt x="3103" y="13"/>
                  </a:cubicBezTo>
                  <a:cubicBezTo>
                    <a:pt x="555" y="294"/>
                    <a:pt x="1" y="5377"/>
                    <a:pt x="300" y="9644"/>
                  </a:cubicBezTo>
                  <a:cubicBezTo>
                    <a:pt x="339" y="10202"/>
                    <a:pt x="803" y="10634"/>
                    <a:pt x="1363" y="10635"/>
                  </a:cubicBezTo>
                  <a:cubicBezTo>
                    <a:pt x="1387" y="10635"/>
                    <a:pt x="1412" y="10634"/>
                    <a:pt x="1438" y="10633"/>
                  </a:cubicBezTo>
                  <a:cubicBezTo>
                    <a:pt x="2025" y="10592"/>
                    <a:pt x="2467" y="10082"/>
                    <a:pt x="2426" y="9495"/>
                  </a:cubicBezTo>
                  <a:cubicBezTo>
                    <a:pt x="2115" y="5070"/>
                    <a:pt x="2866" y="2827"/>
                    <a:pt x="3304" y="2237"/>
                  </a:cubicBezTo>
                  <a:cubicBezTo>
                    <a:pt x="3574" y="2562"/>
                    <a:pt x="4205" y="3618"/>
                    <a:pt x="4665" y="6683"/>
                  </a:cubicBezTo>
                  <a:cubicBezTo>
                    <a:pt x="4763" y="7334"/>
                    <a:pt x="4895" y="8227"/>
                    <a:pt x="5658" y="8816"/>
                  </a:cubicBezTo>
                  <a:cubicBezTo>
                    <a:pt x="6105" y="9163"/>
                    <a:pt x="6622" y="9265"/>
                    <a:pt x="6961" y="9333"/>
                  </a:cubicBezTo>
                  <a:lnTo>
                    <a:pt x="9580" y="9851"/>
                  </a:lnTo>
                  <a:cubicBezTo>
                    <a:pt x="9648" y="9865"/>
                    <a:pt x="9716" y="9871"/>
                    <a:pt x="9783" y="9871"/>
                  </a:cubicBezTo>
                  <a:cubicBezTo>
                    <a:pt x="10281" y="9871"/>
                    <a:pt x="10726" y="9520"/>
                    <a:pt x="10826" y="9013"/>
                  </a:cubicBezTo>
                  <a:cubicBezTo>
                    <a:pt x="10941" y="8439"/>
                    <a:pt x="10569" y="7880"/>
                    <a:pt x="9995" y="7763"/>
                  </a:cubicBezTo>
                  <a:lnTo>
                    <a:pt x="7376" y="7243"/>
                  </a:lnTo>
                  <a:cubicBezTo>
                    <a:pt x="7261" y="7221"/>
                    <a:pt x="7022" y="7173"/>
                    <a:pt x="6963" y="7133"/>
                  </a:cubicBezTo>
                  <a:cubicBezTo>
                    <a:pt x="6874" y="7046"/>
                    <a:pt x="6805" y="6588"/>
                    <a:pt x="6763" y="6307"/>
                  </a:cubicBezTo>
                  <a:cubicBezTo>
                    <a:pt x="6133" y="2120"/>
                    <a:pt x="4984" y="1"/>
                    <a:pt x="33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263;p41">
              <a:extLst>
                <a:ext uri="{FF2B5EF4-FFF2-40B4-BE49-F238E27FC236}">
                  <a16:creationId xmlns:a16="http://schemas.microsoft.com/office/drawing/2014/main" id="{48E7258F-52E8-427F-9773-A2F4B1903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0050" y="597300"/>
              <a:ext cx="434800" cy="332175"/>
            </a:xfrm>
            <a:custGeom>
              <a:avLst/>
              <a:gdLst>
                <a:gd name="T0" fmla="*/ 2147483646 w 17392"/>
                <a:gd name="T1" fmla="*/ 0 h 13287"/>
                <a:gd name="T2" fmla="*/ 2147483646 w 17392"/>
                <a:gd name="T3" fmla="*/ 2147483646 h 13287"/>
                <a:gd name="T4" fmla="*/ 2147483646 w 17392"/>
                <a:gd name="T5" fmla="*/ 2147483646 h 13287"/>
                <a:gd name="T6" fmla="*/ 2147483646 w 17392"/>
                <a:gd name="T7" fmla="*/ 2147483646 h 13287"/>
                <a:gd name="T8" fmla="*/ 2147483646 w 17392"/>
                <a:gd name="T9" fmla="*/ 2147483646 h 13287"/>
                <a:gd name="T10" fmla="*/ 2147483646 w 17392"/>
                <a:gd name="T11" fmla="*/ 2147483646 h 13287"/>
                <a:gd name="T12" fmla="*/ 2147483646 w 17392"/>
                <a:gd name="T13" fmla="*/ 2147483646 h 13287"/>
                <a:gd name="T14" fmla="*/ 2147483646 w 17392"/>
                <a:gd name="T15" fmla="*/ 2147483646 h 13287"/>
                <a:gd name="T16" fmla="*/ 2147483646 w 17392"/>
                <a:gd name="T17" fmla="*/ 2147483646 h 13287"/>
                <a:gd name="T18" fmla="*/ 2147483646 w 17392"/>
                <a:gd name="T19" fmla="*/ 2147483646 h 13287"/>
                <a:gd name="T20" fmla="*/ 2147483646 w 17392"/>
                <a:gd name="T21" fmla="*/ 2147483646 h 13287"/>
                <a:gd name="T22" fmla="*/ 2147483646 w 17392"/>
                <a:gd name="T23" fmla="*/ 2147483646 h 13287"/>
                <a:gd name="T24" fmla="*/ 2147483646 w 17392"/>
                <a:gd name="T25" fmla="*/ 2147483646 h 13287"/>
                <a:gd name="T26" fmla="*/ 2147483646 w 17392"/>
                <a:gd name="T27" fmla="*/ 2147483646 h 13287"/>
                <a:gd name="T28" fmla="*/ 2147483646 w 17392"/>
                <a:gd name="T29" fmla="*/ 2147483646 h 13287"/>
                <a:gd name="T30" fmla="*/ 2147483646 w 17392"/>
                <a:gd name="T31" fmla="*/ 2147483646 h 13287"/>
                <a:gd name="T32" fmla="*/ 2147483646 w 17392"/>
                <a:gd name="T33" fmla="*/ 2147483646 h 13287"/>
                <a:gd name="T34" fmla="*/ 2147483646 w 17392"/>
                <a:gd name="T35" fmla="*/ 2147483646 h 13287"/>
                <a:gd name="T36" fmla="*/ 2147483646 w 17392"/>
                <a:gd name="T37" fmla="*/ 2147483646 h 13287"/>
                <a:gd name="T38" fmla="*/ 2147483646 w 17392"/>
                <a:gd name="T39" fmla="*/ 0 h 1328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7392" h="13287" extrusionOk="0">
                  <a:moveTo>
                    <a:pt x="1075" y="0"/>
                  </a:moveTo>
                  <a:cubicBezTo>
                    <a:pt x="523" y="0"/>
                    <a:pt x="57" y="452"/>
                    <a:pt x="30" y="1015"/>
                  </a:cubicBezTo>
                  <a:cubicBezTo>
                    <a:pt x="1" y="1603"/>
                    <a:pt x="454" y="2101"/>
                    <a:pt x="1042" y="2130"/>
                  </a:cubicBezTo>
                  <a:cubicBezTo>
                    <a:pt x="5070" y="2326"/>
                    <a:pt x="5848" y="4359"/>
                    <a:pt x="6221" y="5336"/>
                  </a:cubicBezTo>
                  <a:cubicBezTo>
                    <a:pt x="6361" y="5701"/>
                    <a:pt x="6482" y="6016"/>
                    <a:pt x="6787" y="6252"/>
                  </a:cubicBezTo>
                  <a:cubicBezTo>
                    <a:pt x="7196" y="6570"/>
                    <a:pt x="7641" y="6679"/>
                    <a:pt x="8077" y="6679"/>
                  </a:cubicBezTo>
                  <a:cubicBezTo>
                    <a:pt x="8686" y="6679"/>
                    <a:pt x="9276" y="6465"/>
                    <a:pt x="9719" y="6305"/>
                  </a:cubicBezTo>
                  <a:cubicBezTo>
                    <a:pt x="10459" y="6038"/>
                    <a:pt x="11214" y="5932"/>
                    <a:pt x="11946" y="5932"/>
                  </a:cubicBezTo>
                  <a:cubicBezTo>
                    <a:pt x="13068" y="5932"/>
                    <a:pt x="14138" y="6182"/>
                    <a:pt x="15019" y="6480"/>
                  </a:cubicBezTo>
                  <a:cubicBezTo>
                    <a:pt x="13998" y="7824"/>
                    <a:pt x="9086" y="11023"/>
                    <a:pt x="7346" y="11158"/>
                  </a:cubicBezTo>
                  <a:cubicBezTo>
                    <a:pt x="6777" y="11204"/>
                    <a:pt x="6344" y="11691"/>
                    <a:pt x="6366" y="12262"/>
                  </a:cubicBezTo>
                  <a:cubicBezTo>
                    <a:pt x="6388" y="12832"/>
                    <a:pt x="6857" y="13284"/>
                    <a:pt x="7428" y="13286"/>
                  </a:cubicBezTo>
                  <a:cubicBezTo>
                    <a:pt x="7456" y="13286"/>
                    <a:pt x="7484" y="13285"/>
                    <a:pt x="7512" y="13282"/>
                  </a:cubicBezTo>
                  <a:cubicBezTo>
                    <a:pt x="9371" y="13137"/>
                    <a:pt x="16934" y="9092"/>
                    <a:pt x="17300" y="6478"/>
                  </a:cubicBezTo>
                  <a:cubicBezTo>
                    <a:pt x="17391" y="5821"/>
                    <a:pt x="17120" y="4982"/>
                    <a:pt x="16079" y="4594"/>
                  </a:cubicBezTo>
                  <a:cubicBezTo>
                    <a:pt x="14981" y="4186"/>
                    <a:pt x="13539" y="3806"/>
                    <a:pt x="11962" y="3806"/>
                  </a:cubicBezTo>
                  <a:cubicBezTo>
                    <a:pt x="10992" y="3806"/>
                    <a:pt x="9970" y="3950"/>
                    <a:pt x="8947" y="4319"/>
                  </a:cubicBezTo>
                  <a:cubicBezTo>
                    <a:pt x="8742" y="4394"/>
                    <a:pt x="8398" y="4520"/>
                    <a:pt x="8205" y="4559"/>
                  </a:cubicBezTo>
                  <a:cubicBezTo>
                    <a:pt x="7749" y="3367"/>
                    <a:pt x="6537" y="264"/>
                    <a:pt x="1144" y="3"/>
                  </a:cubicBezTo>
                  <a:cubicBezTo>
                    <a:pt x="1121" y="1"/>
                    <a:pt x="1098" y="0"/>
                    <a:pt x="1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1264;p41">
              <a:extLst>
                <a:ext uri="{FF2B5EF4-FFF2-40B4-BE49-F238E27FC236}">
                  <a16:creationId xmlns:a16="http://schemas.microsoft.com/office/drawing/2014/main" id="{5791CDB9-6D09-4FCF-AA81-6AF0B6534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325" y="616400"/>
              <a:ext cx="876850" cy="855375"/>
            </a:xfrm>
            <a:custGeom>
              <a:avLst/>
              <a:gdLst>
                <a:gd name="T0" fmla="*/ 2147483646 w 35074"/>
                <a:gd name="T1" fmla="*/ 0 h 34215"/>
                <a:gd name="T2" fmla="*/ 2147483646 w 35074"/>
                <a:gd name="T3" fmla="*/ 2147483646 h 34215"/>
                <a:gd name="T4" fmla="*/ 2147483646 w 35074"/>
                <a:gd name="T5" fmla="*/ 2147483646 h 34215"/>
                <a:gd name="T6" fmla="*/ 2147483646 w 35074"/>
                <a:gd name="T7" fmla="*/ 2147483646 h 34215"/>
                <a:gd name="T8" fmla="*/ 2147483646 w 35074"/>
                <a:gd name="T9" fmla="*/ 2147483646 h 34215"/>
                <a:gd name="T10" fmla="*/ 2147483646 w 35074"/>
                <a:gd name="T11" fmla="*/ 2147483646 h 34215"/>
                <a:gd name="T12" fmla="*/ 2147483646 w 35074"/>
                <a:gd name="T13" fmla="*/ 2147483646 h 34215"/>
                <a:gd name="T14" fmla="*/ 2147483646 w 35074"/>
                <a:gd name="T15" fmla="*/ 2147483646 h 34215"/>
                <a:gd name="T16" fmla="*/ 2147483646 w 35074"/>
                <a:gd name="T17" fmla="*/ 2147483646 h 34215"/>
                <a:gd name="T18" fmla="*/ 2147483646 w 35074"/>
                <a:gd name="T19" fmla="*/ 2147483646 h 34215"/>
                <a:gd name="T20" fmla="*/ 2147483646 w 35074"/>
                <a:gd name="T21" fmla="*/ 2147483646 h 34215"/>
                <a:gd name="T22" fmla="*/ 2147483646 w 35074"/>
                <a:gd name="T23" fmla="*/ 2147483646 h 34215"/>
                <a:gd name="T24" fmla="*/ 2147483646 w 35074"/>
                <a:gd name="T25" fmla="*/ 2147483646 h 34215"/>
                <a:gd name="T26" fmla="*/ 2147483646 w 35074"/>
                <a:gd name="T27" fmla="*/ 2147483646 h 34215"/>
                <a:gd name="T28" fmla="*/ 2147483646 w 35074"/>
                <a:gd name="T29" fmla="*/ 2147483646 h 34215"/>
                <a:gd name="T30" fmla="*/ 2147483646 w 35074"/>
                <a:gd name="T31" fmla="*/ 2147483646 h 34215"/>
                <a:gd name="T32" fmla="*/ 2147483646 w 35074"/>
                <a:gd name="T33" fmla="*/ 2147483646 h 34215"/>
                <a:gd name="T34" fmla="*/ 2147483646 w 35074"/>
                <a:gd name="T35" fmla="*/ 2147483646 h 34215"/>
                <a:gd name="T36" fmla="*/ 2147483646 w 35074"/>
                <a:gd name="T37" fmla="*/ 2147483646 h 34215"/>
                <a:gd name="T38" fmla="*/ 2147483646 w 35074"/>
                <a:gd name="T39" fmla="*/ 2147483646 h 34215"/>
                <a:gd name="T40" fmla="*/ 2147483646 w 35074"/>
                <a:gd name="T41" fmla="*/ 0 h 3421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5074" h="34215" extrusionOk="0">
                  <a:moveTo>
                    <a:pt x="19137" y="0"/>
                  </a:moveTo>
                  <a:cubicBezTo>
                    <a:pt x="18982" y="0"/>
                    <a:pt x="18824" y="35"/>
                    <a:pt x="18676" y="107"/>
                  </a:cubicBezTo>
                  <a:cubicBezTo>
                    <a:pt x="15035" y="1865"/>
                    <a:pt x="11049" y="4896"/>
                    <a:pt x="6831" y="9114"/>
                  </a:cubicBezTo>
                  <a:cubicBezTo>
                    <a:pt x="3109" y="12836"/>
                    <a:pt x="770" y="17354"/>
                    <a:pt x="245" y="21837"/>
                  </a:cubicBezTo>
                  <a:cubicBezTo>
                    <a:pt x="0" y="23930"/>
                    <a:pt x="56" y="26977"/>
                    <a:pt x="1713" y="29605"/>
                  </a:cubicBezTo>
                  <a:cubicBezTo>
                    <a:pt x="3749" y="32834"/>
                    <a:pt x="7401" y="34214"/>
                    <a:pt x="10963" y="34214"/>
                  </a:cubicBezTo>
                  <a:cubicBezTo>
                    <a:pt x="12416" y="34214"/>
                    <a:pt x="13854" y="33985"/>
                    <a:pt x="15162" y="33557"/>
                  </a:cubicBezTo>
                  <a:cubicBezTo>
                    <a:pt x="19965" y="31987"/>
                    <a:pt x="23664" y="28151"/>
                    <a:pt x="26350" y="24985"/>
                  </a:cubicBezTo>
                  <a:cubicBezTo>
                    <a:pt x="29078" y="21767"/>
                    <a:pt x="33821" y="15769"/>
                    <a:pt x="34926" y="11738"/>
                  </a:cubicBezTo>
                  <a:cubicBezTo>
                    <a:pt x="35074" y="11174"/>
                    <a:pt x="34740" y="10595"/>
                    <a:pt x="34178" y="10440"/>
                  </a:cubicBezTo>
                  <a:cubicBezTo>
                    <a:pt x="34084" y="10414"/>
                    <a:pt x="33989" y="10402"/>
                    <a:pt x="33896" y="10402"/>
                  </a:cubicBezTo>
                  <a:cubicBezTo>
                    <a:pt x="33432" y="10402"/>
                    <a:pt x="33005" y="10707"/>
                    <a:pt x="32872" y="11175"/>
                  </a:cubicBezTo>
                  <a:cubicBezTo>
                    <a:pt x="32144" y="13829"/>
                    <a:pt x="29174" y="18362"/>
                    <a:pt x="24725" y="23606"/>
                  </a:cubicBezTo>
                  <a:cubicBezTo>
                    <a:pt x="22066" y="26743"/>
                    <a:pt x="18770" y="30136"/>
                    <a:pt x="14499" y="31533"/>
                  </a:cubicBezTo>
                  <a:cubicBezTo>
                    <a:pt x="13426" y="31884"/>
                    <a:pt x="12225" y="32073"/>
                    <a:pt x="11009" y="32073"/>
                  </a:cubicBezTo>
                  <a:cubicBezTo>
                    <a:pt x="8105" y="32073"/>
                    <a:pt x="5107" y="30996"/>
                    <a:pt x="3515" y="28469"/>
                  </a:cubicBezTo>
                  <a:cubicBezTo>
                    <a:pt x="2189" y="26368"/>
                    <a:pt x="2156" y="23837"/>
                    <a:pt x="2362" y="22085"/>
                  </a:cubicBezTo>
                  <a:cubicBezTo>
                    <a:pt x="2831" y="18075"/>
                    <a:pt x="4953" y="14004"/>
                    <a:pt x="8337" y="10620"/>
                  </a:cubicBezTo>
                  <a:cubicBezTo>
                    <a:pt x="12386" y="6571"/>
                    <a:pt x="16176" y="3679"/>
                    <a:pt x="19602" y="2024"/>
                  </a:cubicBezTo>
                  <a:cubicBezTo>
                    <a:pt x="20132" y="1769"/>
                    <a:pt x="20353" y="1133"/>
                    <a:pt x="20097" y="603"/>
                  </a:cubicBezTo>
                  <a:cubicBezTo>
                    <a:pt x="19914" y="222"/>
                    <a:pt x="19532" y="0"/>
                    <a:pt x="191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1265;p41">
              <a:extLst>
                <a:ext uri="{FF2B5EF4-FFF2-40B4-BE49-F238E27FC236}">
                  <a16:creationId xmlns:a16="http://schemas.microsoft.com/office/drawing/2014/main" id="{BBD34E70-2792-44EA-A0FF-00D0CE6B5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5950" y="913450"/>
              <a:ext cx="448325" cy="456025"/>
            </a:xfrm>
            <a:custGeom>
              <a:avLst/>
              <a:gdLst>
                <a:gd name="T0" fmla="*/ 2147483646 w 17933"/>
                <a:gd name="T1" fmla="*/ 2147483646 h 18241"/>
                <a:gd name="T2" fmla="*/ 2147483646 w 17933"/>
                <a:gd name="T3" fmla="*/ 2147483646 h 18241"/>
                <a:gd name="T4" fmla="*/ 2147483646 w 17933"/>
                <a:gd name="T5" fmla="*/ 2147483646 h 18241"/>
                <a:gd name="T6" fmla="*/ 2147483646 w 17933"/>
                <a:gd name="T7" fmla="*/ 2147483646 h 18241"/>
                <a:gd name="T8" fmla="*/ 2147483646 w 17933"/>
                <a:gd name="T9" fmla="*/ 2147483646 h 18241"/>
                <a:gd name="T10" fmla="*/ 2147483646 w 17933"/>
                <a:gd name="T11" fmla="*/ 2147483646 h 18241"/>
                <a:gd name="T12" fmla="*/ 2147483646 w 17933"/>
                <a:gd name="T13" fmla="*/ 2147483646 h 18241"/>
                <a:gd name="T14" fmla="*/ 2147483646 w 17933"/>
                <a:gd name="T15" fmla="*/ 2147483646 h 18241"/>
                <a:gd name="T16" fmla="*/ 2147483646 w 17933"/>
                <a:gd name="T17" fmla="*/ 2147483646 h 18241"/>
                <a:gd name="T18" fmla="*/ 2147483646 w 17933"/>
                <a:gd name="T19" fmla="*/ 2147483646 h 18241"/>
                <a:gd name="T20" fmla="*/ 2147483646 w 17933"/>
                <a:gd name="T21" fmla="*/ 2147483646 h 18241"/>
                <a:gd name="T22" fmla="*/ 2147483646 w 17933"/>
                <a:gd name="T23" fmla="*/ 2147483646 h 1824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933" h="18241" extrusionOk="0">
                  <a:moveTo>
                    <a:pt x="3470" y="1"/>
                  </a:moveTo>
                  <a:cubicBezTo>
                    <a:pt x="2627" y="1"/>
                    <a:pt x="1784" y="80"/>
                    <a:pt x="954" y="244"/>
                  </a:cubicBezTo>
                  <a:cubicBezTo>
                    <a:pt x="377" y="358"/>
                    <a:pt x="1" y="918"/>
                    <a:pt x="114" y="1495"/>
                  </a:cubicBezTo>
                  <a:cubicBezTo>
                    <a:pt x="215" y="2003"/>
                    <a:pt x="660" y="2355"/>
                    <a:pt x="1159" y="2355"/>
                  </a:cubicBezTo>
                  <a:cubicBezTo>
                    <a:pt x="1227" y="2355"/>
                    <a:pt x="1296" y="2348"/>
                    <a:pt x="1366" y="2335"/>
                  </a:cubicBezTo>
                  <a:cubicBezTo>
                    <a:pt x="2065" y="2197"/>
                    <a:pt x="2775" y="2130"/>
                    <a:pt x="3486" y="2130"/>
                  </a:cubicBezTo>
                  <a:cubicBezTo>
                    <a:pt x="6693" y="2130"/>
                    <a:pt x="9902" y="3493"/>
                    <a:pt x="12064" y="5877"/>
                  </a:cubicBezTo>
                  <a:cubicBezTo>
                    <a:pt x="14705" y="8790"/>
                    <a:pt x="15681" y="13104"/>
                    <a:pt x="14551" y="16869"/>
                  </a:cubicBezTo>
                  <a:cubicBezTo>
                    <a:pt x="14345" y="17553"/>
                    <a:pt x="14858" y="18241"/>
                    <a:pt x="15572" y="18241"/>
                  </a:cubicBezTo>
                  <a:cubicBezTo>
                    <a:pt x="16042" y="18240"/>
                    <a:pt x="16456" y="17932"/>
                    <a:pt x="16592" y="17483"/>
                  </a:cubicBezTo>
                  <a:cubicBezTo>
                    <a:pt x="17932" y="13017"/>
                    <a:pt x="16774" y="7901"/>
                    <a:pt x="13641" y="4447"/>
                  </a:cubicBezTo>
                  <a:cubicBezTo>
                    <a:pt x="11077" y="1619"/>
                    <a:pt x="7275" y="1"/>
                    <a:pt x="34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1266;p41">
              <a:extLst>
                <a:ext uri="{FF2B5EF4-FFF2-40B4-BE49-F238E27FC236}">
                  <a16:creationId xmlns:a16="http://schemas.microsoft.com/office/drawing/2014/main" id="{69D189F8-4721-44B7-83F1-8D6650DAF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9975" y="814675"/>
              <a:ext cx="114775" cy="119725"/>
            </a:xfrm>
            <a:custGeom>
              <a:avLst/>
              <a:gdLst>
                <a:gd name="T0" fmla="*/ 2147483646 w 4591"/>
                <a:gd name="T1" fmla="*/ 2147483646 h 4789"/>
                <a:gd name="T2" fmla="*/ 2147483646 w 4591"/>
                <a:gd name="T3" fmla="*/ 2147483646 h 4789"/>
                <a:gd name="T4" fmla="*/ 2147483646 w 4591"/>
                <a:gd name="T5" fmla="*/ 2147483646 h 4789"/>
                <a:gd name="T6" fmla="*/ 2147483646 w 4591"/>
                <a:gd name="T7" fmla="*/ 2147483646 h 4789"/>
                <a:gd name="T8" fmla="*/ 2147483646 w 4591"/>
                <a:gd name="T9" fmla="*/ 2147483646 h 4789"/>
                <a:gd name="T10" fmla="*/ 2147483646 w 4591"/>
                <a:gd name="T11" fmla="*/ 2147483646 h 4789"/>
                <a:gd name="T12" fmla="*/ 2147483646 w 4591"/>
                <a:gd name="T13" fmla="*/ 2147483646 h 47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91" h="4789" extrusionOk="0">
                  <a:moveTo>
                    <a:pt x="3009" y="1"/>
                  </a:moveTo>
                  <a:cubicBezTo>
                    <a:pt x="2267" y="1"/>
                    <a:pt x="1403" y="517"/>
                    <a:pt x="812" y="1392"/>
                  </a:cubicBezTo>
                  <a:cubicBezTo>
                    <a:pt x="0" y="2592"/>
                    <a:pt x="8" y="4014"/>
                    <a:pt x="829" y="4568"/>
                  </a:cubicBezTo>
                  <a:cubicBezTo>
                    <a:pt x="1051" y="4718"/>
                    <a:pt x="1309" y="4789"/>
                    <a:pt x="1584" y="4789"/>
                  </a:cubicBezTo>
                  <a:cubicBezTo>
                    <a:pt x="2326" y="4789"/>
                    <a:pt x="3189" y="4273"/>
                    <a:pt x="3780" y="3398"/>
                  </a:cubicBezTo>
                  <a:cubicBezTo>
                    <a:pt x="4591" y="2197"/>
                    <a:pt x="4584" y="775"/>
                    <a:pt x="3764" y="221"/>
                  </a:cubicBezTo>
                  <a:cubicBezTo>
                    <a:pt x="3542" y="72"/>
                    <a:pt x="3284" y="1"/>
                    <a:pt x="30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1267;p41">
              <a:extLst>
                <a:ext uri="{FF2B5EF4-FFF2-40B4-BE49-F238E27FC236}">
                  <a16:creationId xmlns:a16="http://schemas.microsoft.com/office/drawing/2014/main" id="{B778A62E-B24A-47BD-9F77-2FA89EE6E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5425" y="703525"/>
              <a:ext cx="114775" cy="119725"/>
            </a:xfrm>
            <a:custGeom>
              <a:avLst/>
              <a:gdLst>
                <a:gd name="T0" fmla="*/ 2147483646 w 4591"/>
                <a:gd name="T1" fmla="*/ 2147483646 h 4789"/>
                <a:gd name="T2" fmla="*/ 2147483646 w 4591"/>
                <a:gd name="T3" fmla="*/ 2147483646 h 4789"/>
                <a:gd name="T4" fmla="*/ 2147483646 w 4591"/>
                <a:gd name="T5" fmla="*/ 2147483646 h 4789"/>
                <a:gd name="T6" fmla="*/ 2147483646 w 4591"/>
                <a:gd name="T7" fmla="*/ 2147483646 h 4789"/>
                <a:gd name="T8" fmla="*/ 2147483646 w 4591"/>
                <a:gd name="T9" fmla="*/ 2147483646 h 4789"/>
                <a:gd name="T10" fmla="*/ 2147483646 w 4591"/>
                <a:gd name="T11" fmla="*/ 2147483646 h 4789"/>
                <a:gd name="T12" fmla="*/ 2147483646 w 4591"/>
                <a:gd name="T13" fmla="*/ 2147483646 h 47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91" h="4789" extrusionOk="0">
                  <a:moveTo>
                    <a:pt x="3008" y="1"/>
                  </a:moveTo>
                  <a:cubicBezTo>
                    <a:pt x="2266" y="1"/>
                    <a:pt x="1402" y="517"/>
                    <a:pt x="811" y="1392"/>
                  </a:cubicBezTo>
                  <a:cubicBezTo>
                    <a:pt x="0" y="2592"/>
                    <a:pt x="8" y="4015"/>
                    <a:pt x="828" y="4568"/>
                  </a:cubicBezTo>
                  <a:cubicBezTo>
                    <a:pt x="1049" y="4718"/>
                    <a:pt x="1307" y="4789"/>
                    <a:pt x="1582" y="4789"/>
                  </a:cubicBezTo>
                  <a:cubicBezTo>
                    <a:pt x="2325" y="4789"/>
                    <a:pt x="3189" y="4273"/>
                    <a:pt x="3780" y="3397"/>
                  </a:cubicBezTo>
                  <a:cubicBezTo>
                    <a:pt x="4591" y="2197"/>
                    <a:pt x="4583" y="775"/>
                    <a:pt x="3763" y="222"/>
                  </a:cubicBezTo>
                  <a:cubicBezTo>
                    <a:pt x="3542" y="72"/>
                    <a:pt x="3283" y="1"/>
                    <a:pt x="30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1268;p41">
              <a:extLst>
                <a:ext uri="{FF2B5EF4-FFF2-40B4-BE49-F238E27FC236}">
                  <a16:creationId xmlns:a16="http://schemas.microsoft.com/office/drawing/2014/main" id="{4C5E8C29-7048-48EE-834C-35A3AE16D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600" y="1078375"/>
              <a:ext cx="112825" cy="108150"/>
            </a:xfrm>
            <a:custGeom>
              <a:avLst/>
              <a:gdLst>
                <a:gd name="T0" fmla="*/ 2147483646 w 4513"/>
                <a:gd name="T1" fmla="*/ 2147483646 h 4326"/>
                <a:gd name="T2" fmla="*/ 2147483646 w 4513"/>
                <a:gd name="T3" fmla="*/ 2147483646 h 4326"/>
                <a:gd name="T4" fmla="*/ 2147483646 w 4513"/>
                <a:gd name="T5" fmla="*/ 2147483646 h 4326"/>
                <a:gd name="T6" fmla="*/ 2147483646 w 4513"/>
                <a:gd name="T7" fmla="*/ 2147483646 h 4326"/>
                <a:gd name="T8" fmla="*/ 2147483646 w 4513"/>
                <a:gd name="T9" fmla="*/ 2147483646 h 4326"/>
                <a:gd name="T10" fmla="*/ 2147483646 w 4513"/>
                <a:gd name="T11" fmla="*/ 2147483646 h 4326"/>
                <a:gd name="T12" fmla="*/ 2147483646 w 4513"/>
                <a:gd name="T13" fmla="*/ 2147483646 h 4326"/>
                <a:gd name="T14" fmla="*/ 2147483646 w 4513"/>
                <a:gd name="T15" fmla="*/ 2147483646 h 4326"/>
                <a:gd name="T16" fmla="*/ 2147483646 w 4513"/>
                <a:gd name="T17" fmla="*/ 2147483646 h 43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513" h="4326" extrusionOk="0">
                  <a:moveTo>
                    <a:pt x="3343" y="1"/>
                  </a:moveTo>
                  <a:cubicBezTo>
                    <a:pt x="3071" y="1"/>
                    <a:pt x="2798" y="105"/>
                    <a:pt x="2591" y="312"/>
                  </a:cubicBezTo>
                  <a:lnTo>
                    <a:pt x="395" y="2508"/>
                  </a:lnTo>
                  <a:cubicBezTo>
                    <a:pt x="91" y="2813"/>
                    <a:pt x="0" y="3270"/>
                    <a:pt x="165" y="3669"/>
                  </a:cubicBezTo>
                  <a:cubicBezTo>
                    <a:pt x="330" y="4066"/>
                    <a:pt x="718" y="4326"/>
                    <a:pt x="1149" y="4326"/>
                  </a:cubicBezTo>
                  <a:cubicBezTo>
                    <a:pt x="1431" y="4326"/>
                    <a:pt x="1702" y="4215"/>
                    <a:pt x="1902" y="4014"/>
                  </a:cubicBezTo>
                  <a:lnTo>
                    <a:pt x="4096" y="1819"/>
                  </a:lnTo>
                  <a:cubicBezTo>
                    <a:pt x="4512" y="1403"/>
                    <a:pt x="4512" y="729"/>
                    <a:pt x="4096" y="312"/>
                  </a:cubicBezTo>
                  <a:cubicBezTo>
                    <a:pt x="3888" y="105"/>
                    <a:pt x="3616" y="1"/>
                    <a:pt x="3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269;p41">
              <a:extLst>
                <a:ext uri="{FF2B5EF4-FFF2-40B4-BE49-F238E27FC236}">
                  <a16:creationId xmlns:a16="http://schemas.microsoft.com/office/drawing/2014/main" id="{73287682-AEEA-4F7C-88EA-40A01679C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250" y="1153825"/>
              <a:ext cx="112825" cy="108175"/>
            </a:xfrm>
            <a:custGeom>
              <a:avLst/>
              <a:gdLst>
                <a:gd name="T0" fmla="*/ 2147483646 w 4513"/>
                <a:gd name="T1" fmla="*/ 0 h 4327"/>
                <a:gd name="T2" fmla="*/ 2147483646 w 4513"/>
                <a:gd name="T3" fmla="*/ 2147483646 h 4327"/>
                <a:gd name="T4" fmla="*/ 2147483646 w 4513"/>
                <a:gd name="T5" fmla="*/ 2147483646 h 4327"/>
                <a:gd name="T6" fmla="*/ 2147483646 w 4513"/>
                <a:gd name="T7" fmla="*/ 2147483646 h 4327"/>
                <a:gd name="T8" fmla="*/ 2147483646 w 4513"/>
                <a:gd name="T9" fmla="*/ 2147483646 h 4327"/>
                <a:gd name="T10" fmla="*/ 2147483646 w 4513"/>
                <a:gd name="T11" fmla="*/ 2147483646 h 4327"/>
                <a:gd name="T12" fmla="*/ 2147483646 w 4513"/>
                <a:gd name="T13" fmla="*/ 2147483646 h 4327"/>
                <a:gd name="T14" fmla="*/ 2147483646 w 4513"/>
                <a:gd name="T15" fmla="*/ 2147483646 h 4327"/>
                <a:gd name="T16" fmla="*/ 2147483646 w 4513"/>
                <a:gd name="T17" fmla="*/ 0 h 43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513" h="4327" extrusionOk="0">
                  <a:moveTo>
                    <a:pt x="3344" y="0"/>
                  </a:moveTo>
                  <a:cubicBezTo>
                    <a:pt x="3071" y="0"/>
                    <a:pt x="2799" y="104"/>
                    <a:pt x="2591" y="313"/>
                  </a:cubicBezTo>
                  <a:lnTo>
                    <a:pt x="397" y="2508"/>
                  </a:lnTo>
                  <a:cubicBezTo>
                    <a:pt x="92" y="2812"/>
                    <a:pt x="0" y="3271"/>
                    <a:pt x="165" y="3668"/>
                  </a:cubicBezTo>
                  <a:cubicBezTo>
                    <a:pt x="330" y="4067"/>
                    <a:pt x="718" y="4326"/>
                    <a:pt x="1149" y="4326"/>
                  </a:cubicBezTo>
                  <a:cubicBezTo>
                    <a:pt x="1432" y="4326"/>
                    <a:pt x="1703" y="4214"/>
                    <a:pt x="1902" y="4014"/>
                  </a:cubicBezTo>
                  <a:lnTo>
                    <a:pt x="4097" y="1819"/>
                  </a:lnTo>
                  <a:cubicBezTo>
                    <a:pt x="4513" y="1402"/>
                    <a:pt x="4513" y="729"/>
                    <a:pt x="4097" y="313"/>
                  </a:cubicBezTo>
                  <a:cubicBezTo>
                    <a:pt x="3889" y="104"/>
                    <a:pt x="3616" y="0"/>
                    <a:pt x="3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896DD5A5-E47C-4805-AAC2-A51FD4E4D935}"/>
              </a:ext>
            </a:extLst>
          </p:cNvPr>
          <p:cNvSpPr/>
          <p:nvPr/>
        </p:nvSpPr>
        <p:spPr>
          <a:xfrm>
            <a:off x="1533212" y="1792615"/>
            <a:ext cx="10289557" cy="3782189"/>
          </a:xfrm>
          <a:prstGeom prst="cloudCallout">
            <a:avLst>
              <a:gd name="adj1" fmla="val -52845"/>
              <a:gd name="adj2" fmla="val 7623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</a:rPr>
              <a:t>Th</a:t>
            </a:r>
            <a:r>
              <a:rPr lang="vi-VN" sz="4800">
                <a:solidFill>
                  <a:schemeClr val="tx1"/>
                </a:solidFill>
              </a:rPr>
              <a:t>ực hành</a:t>
            </a:r>
            <a:endParaRPr lang="en-US" sz="4800" dirty="0">
              <a:solidFill>
                <a:schemeClr val="tx1"/>
              </a:solidFill>
            </a:endParaRPr>
          </a:p>
          <a:p>
            <a:r>
              <a:rPr lang="en-US" sz="4800" dirty="0">
                <a:solidFill>
                  <a:schemeClr val="tx1"/>
                </a:solidFill>
              </a:rPr>
              <a:t>   </a:t>
            </a:r>
            <a:r>
              <a:rPr lang="en-US" sz="4800" dirty="0" err="1">
                <a:solidFill>
                  <a:schemeClr val="tx1"/>
                </a:solidFill>
              </a:rPr>
              <a:t>Hãy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viết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sơ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đồ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vòng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đời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của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một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loài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côn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trùng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351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allAtOnce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Google Shape;1942;p45">
            <a:extLst>
              <a:ext uri="{FF2B5EF4-FFF2-40B4-BE49-F238E27FC236}">
                <a16:creationId xmlns:a16="http://schemas.microsoft.com/office/drawing/2014/main" id="{1A8F347C-B11E-4F4B-9A3A-C867EB78E059}"/>
              </a:ext>
            </a:extLst>
          </p:cNvPr>
          <p:cNvSpPr/>
          <p:nvPr/>
        </p:nvSpPr>
        <p:spPr>
          <a:xfrm>
            <a:off x="12992100" y="2740025"/>
            <a:ext cx="6350" cy="1588"/>
          </a:xfrm>
          <a:custGeom>
            <a:avLst/>
            <a:gdLst/>
            <a:ahLst/>
            <a:cxnLst/>
            <a:rect l="l" t="t" r="r" b="b"/>
            <a:pathLst>
              <a:path w="213" h="56" extrusionOk="0">
                <a:moveTo>
                  <a:pt x="35" y="1"/>
                </a:moveTo>
                <a:cubicBezTo>
                  <a:pt x="1" y="1"/>
                  <a:pt x="0" y="55"/>
                  <a:pt x="34" y="55"/>
                </a:cubicBezTo>
                <a:cubicBezTo>
                  <a:pt x="34" y="55"/>
                  <a:pt x="34" y="55"/>
                  <a:pt x="35" y="55"/>
                </a:cubicBezTo>
                <a:lnTo>
                  <a:pt x="179" y="52"/>
                </a:lnTo>
                <a:cubicBezTo>
                  <a:pt x="209" y="51"/>
                  <a:pt x="213" y="5"/>
                  <a:pt x="181" y="4"/>
                </a:cubicBezTo>
                <a:lnTo>
                  <a:pt x="36" y="1"/>
                </a:lnTo>
                <a:cubicBezTo>
                  <a:pt x="35" y="1"/>
                  <a:pt x="35" y="1"/>
                  <a:pt x="35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lIns="99044" tIns="99044" rIns="99044" bIns="99044" anchor="ctr"/>
          <a:lstStyle/>
          <a:p>
            <a:pPr>
              <a:defRPr/>
            </a:pPr>
            <a:endParaRPr sz="1950"/>
          </a:p>
        </p:txBody>
      </p:sp>
      <p:grpSp>
        <p:nvGrpSpPr>
          <p:cNvPr id="50179" name="Google Shape;1943;p45">
            <a:extLst>
              <a:ext uri="{FF2B5EF4-FFF2-40B4-BE49-F238E27FC236}">
                <a16:creationId xmlns:a16="http://schemas.microsoft.com/office/drawing/2014/main" id="{CCF64A18-E3ED-4BEE-A50E-B48781F0D335}"/>
              </a:ext>
            </a:extLst>
          </p:cNvPr>
          <p:cNvGrpSpPr>
            <a:grpSpLocks/>
          </p:cNvGrpSpPr>
          <p:nvPr/>
        </p:nvGrpSpPr>
        <p:grpSpPr bwMode="auto">
          <a:xfrm rot="4240982">
            <a:off x="7617620" y="2894807"/>
            <a:ext cx="1271587" cy="1047750"/>
            <a:chOff x="355650" y="3293407"/>
            <a:chExt cx="1425105" cy="1174340"/>
          </a:xfrm>
        </p:grpSpPr>
        <p:sp>
          <p:nvSpPr>
            <p:cNvPr id="1944" name="Google Shape;1944;p45">
              <a:extLst>
                <a:ext uri="{FF2B5EF4-FFF2-40B4-BE49-F238E27FC236}">
                  <a16:creationId xmlns:a16="http://schemas.microsoft.com/office/drawing/2014/main" id="{A2E02866-72A6-458E-8293-3C56FB753B97}"/>
                </a:ext>
              </a:extLst>
            </p:cNvPr>
            <p:cNvSpPr/>
            <p:nvPr/>
          </p:nvSpPr>
          <p:spPr>
            <a:xfrm>
              <a:off x="1261803" y="4015459"/>
              <a:ext cx="507059" cy="341626"/>
            </a:xfrm>
            <a:custGeom>
              <a:avLst/>
              <a:gdLst/>
              <a:ahLst/>
              <a:cxnLst/>
              <a:rect l="l" t="t" r="r" b="b"/>
              <a:pathLst>
                <a:path w="36581" h="24679" extrusionOk="0">
                  <a:moveTo>
                    <a:pt x="31166" y="964"/>
                  </a:moveTo>
                  <a:cubicBezTo>
                    <a:pt x="31974" y="964"/>
                    <a:pt x="32606" y="1530"/>
                    <a:pt x="33065" y="2663"/>
                  </a:cubicBezTo>
                  <a:cubicBezTo>
                    <a:pt x="33207" y="3722"/>
                    <a:pt x="32056" y="4744"/>
                    <a:pt x="31391" y="5384"/>
                  </a:cubicBezTo>
                  <a:cubicBezTo>
                    <a:pt x="30359" y="6380"/>
                    <a:pt x="29054" y="7127"/>
                    <a:pt x="27825" y="7849"/>
                  </a:cubicBezTo>
                  <a:cubicBezTo>
                    <a:pt x="25223" y="9381"/>
                    <a:pt x="22571" y="10820"/>
                    <a:pt x="19985" y="12385"/>
                  </a:cubicBezTo>
                  <a:cubicBezTo>
                    <a:pt x="16431" y="14533"/>
                    <a:pt x="12929" y="16766"/>
                    <a:pt x="9462" y="19051"/>
                  </a:cubicBezTo>
                  <a:cubicBezTo>
                    <a:pt x="7743" y="20185"/>
                    <a:pt x="6045" y="21346"/>
                    <a:pt x="4354" y="22518"/>
                  </a:cubicBezTo>
                  <a:cubicBezTo>
                    <a:pt x="3760" y="22930"/>
                    <a:pt x="3306" y="23106"/>
                    <a:pt x="2933" y="23106"/>
                  </a:cubicBezTo>
                  <a:cubicBezTo>
                    <a:pt x="2108" y="23106"/>
                    <a:pt x="1682" y="22241"/>
                    <a:pt x="1012" y="21160"/>
                  </a:cubicBezTo>
                  <a:lnTo>
                    <a:pt x="1012" y="21160"/>
                  </a:lnTo>
                  <a:cubicBezTo>
                    <a:pt x="6696" y="17370"/>
                    <a:pt x="12182" y="13293"/>
                    <a:pt x="17714" y="9286"/>
                  </a:cubicBezTo>
                  <a:cubicBezTo>
                    <a:pt x="21526" y="6523"/>
                    <a:pt x="25788" y="2599"/>
                    <a:pt x="30354" y="1131"/>
                  </a:cubicBezTo>
                  <a:cubicBezTo>
                    <a:pt x="30642" y="1019"/>
                    <a:pt x="30913" y="964"/>
                    <a:pt x="31166" y="964"/>
                  </a:cubicBezTo>
                  <a:close/>
                  <a:moveTo>
                    <a:pt x="31212" y="0"/>
                  </a:moveTo>
                  <a:cubicBezTo>
                    <a:pt x="28234" y="0"/>
                    <a:pt x="23834" y="3945"/>
                    <a:pt x="22177" y="5104"/>
                  </a:cubicBezTo>
                  <a:cubicBezTo>
                    <a:pt x="14832" y="10247"/>
                    <a:pt x="7729" y="15732"/>
                    <a:pt x="257" y="20694"/>
                  </a:cubicBezTo>
                  <a:cubicBezTo>
                    <a:pt x="212" y="20723"/>
                    <a:pt x="177" y="20757"/>
                    <a:pt x="150" y="20793"/>
                  </a:cubicBezTo>
                  <a:lnTo>
                    <a:pt x="150" y="20793"/>
                  </a:lnTo>
                  <a:cubicBezTo>
                    <a:pt x="42" y="20906"/>
                    <a:pt x="1" y="21073"/>
                    <a:pt x="113" y="21246"/>
                  </a:cubicBezTo>
                  <a:cubicBezTo>
                    <a:pt x="814" y="22331"/>
                    <a:pt x="1600" y="23337"/>
                    <a:pt x="2211" y="24476"/>
                  </a:cubicBezTo>
                  <a:cubicBezTo>
                    <a:pt x="2278" y="24599"/>
                    <a:pt x="2428" y="24679"/>
                    <a:pt x="2572" y="24679"/>
                  </a:cubicBezTo>
                  <a:cubicBezTo>
                    <a:pt x="2640" y="24679"/>
                    <a:pt x="2707" y="24661"/>
                    <a:pt x="2763" y="24621"/>
                  </a:cubicBezTo>
                  <a:cubicBezTo>
                    <a:pt x="10565" y="19103"/>
                    <a:pt x="18632" y="13705"/>
                    <a:pt x="27063" y="9198"/>
                  </a:cubicBezTo>
                  <a:cubicBezTo>
                    <a:pt x="29366" y="7965"/>
                    <a:pt x="36581" y="3996"/>
                    <a:pt x="32887" y="608"/>
                  </a:cubicBezTo>
                  <a:cubicBezTo>
                    <a:pt x="32421" y="181"/>
                    <a:pt x="31849" y="0"/>
                    <a:pt x="312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45" name="Google Shape;1945;p45">
              <a:extLst>
                <a:ext uri="{FF2B5EF4-FFF2-40B4-BE49-F238E27FC236}">
                  <a16:creationId xmlns:a16="http://schemas.microsoft.com/office/drawing/2014/main" id="{67F9E449-A323-40E0-A8A6-2521487E5E03}"/>
                </a:ext>
              </a:extLst>
            </p:cNvPr>
            <p:cNvSpPr/>
            <p:nvPr/>
          </p:nvSpPr>
          <p:spPr>
            <a:xfrm>
              <a:off x="1204503" y="4314823"/>
              <a:ext cx="103191" cy="87186"/>
            </a:xfrm>
            <a:custGeom>
              <a:avLst/>
              <a:gdLst/>
              <a:ahLst/>
              <a:cxnLst/>
              <a:rect l="l" t="t" r="r" b="b"/>
              <a:pathLst>
                <a:path w="7551" h="6237" extrusionOk="0">
                  <a:moveTo>
                    <a:pt x="4620" y="1"/>
                  </a:moveTo>
                  <a:cubicBezTo>
                    <a:pt x="4558" y="1"/>
                    <a:pt x="4492" y="17"/>
                    <a:pt x="4425" y="53"/>
                  </a:cubicBezTo>
                  <a:cubicBezTo>
                    <a:pt x="3001" y="814"/>
                    <a:pt x="1572" y="1555"/>
                    <a:pt x="279" y="2528"/>
                  </a:cubicBezTo>
                  <a:cubicBezTo>
                    <a:pt x="115" y="2653"/>
                    <a:pt x="1" y="2883"/>
                    <a:pt x="136" y="3080"/>
                  </a:cubicBezTo>
                  <a:cubicBezTo>
                    <a:pt x="809" y="4062"/>
                    <a:pt x="1420" y="5083"/>
                    <a:pt x="2126" y="6040"/>
                  </a:cubicBezTo>
                  <a:cubicBezTo>
                    <a:pt x="2220" y="6167"/>
                    <a:pt x="2339" y="6236"/>
                    <a:pt x="2473" y="6236"/>
                  </a:cubicBezTo>
                  <a:cubicBezTo>
                    <a:pt x="2539" y="6236"/>
                    <a:pt x="2608" y="6220"/>
                    <a:pt x="2679" y="6186"/>
                  </a:cubicBezTo>
                  <a:cubicBezTo>
                    <a:pt x="4276" y="5415"/>
                    <a:pt x="6059" y="4595"/>
                    <a:pt x="7281" y="3271"/>
                  </a:cubicBezTo>
                  <a:cubicBezTo>
                    <a:pt x="7551" y="2977"/>
                    <a:pt x="7280" y="2572"/>
                    <a:pt x="6979" y="2572"/>
                  </a:cubicBezTo>
                  <a:cubicBezTo>
                    <a:pt x="6887" y="2572"/>
                    <a:pt x="6793" y="2610"/>
                    <a:pt x="6710" y="2699"/>
                  </a:cubicBezTo>
                  <a:cubicBezTo>
                    <a:pt x="5624" y="3876"/>
                    <a:pt x="4049" y="4634"/>
                    <a:pt x="2602" y="5329"/>
                  </a:cubicBezTo>
                  <a:lnTo>
                    <a:pt x="2602" y="5329"/>
                  </a:lnTo>
                  <a:cubicBezTo>
                    <a:pt x="2057" y="4558"/>
                    <a:pt x="1561" y="3755"/>
                    <a:pt x="1035" y="2972"/>
                  </a:cubicBezTo>
                  <a:lnTo>
                    <a:pt x="1035" y="2972"/>
                  </a:lnTo>
                  <a:cubicBezTo>
                    <a:pt x="2234" y="2120"/>
                    <a:pt x="3535" y="1443"/>
                    <a:pt x="4832" y="750"/>
                  </a:cubicBezTo>
                  <a:cubicBezTo>
                    <a:pt x="5224" y="540"/>
                    <a:pt x="4984" y="1"/>
                    <a:pt x="462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46" name="Google Shape;1946;p45">
              <a:extLst>
                <a:ext uri="{FF2B5EF4-FFF2-40B4-BE49-F238E27FC236}">
                  <a16:creationId xmlns:a16="http://schemas.microsoft.com/office/drawing/2014/main" id="{2B97DE46-136C-4052-B68A-F09089A5143D}"/>
                </a:ext>
              </a:extLst>
            </p:cNvPr>
            <p:cNvSpPr/>
            <p:nvPr/>
          </p:nvSpPr>
          <p:spPr>
            <a:xfrm>
              <a:off x="1235918" y="4325962"/>
              <a:ext cx="35583" cy="46262"/>
            </a:xfrm>
            <a:custGeom>
              <a:avLst/>
              <a:gdLst/>
              <a:ahLst/>
              <a:cxnLst/>
              <a:rect l="l" t="t" r="r" b="b"/>
              <a:pathLst>
                <a:path w="2492" h="3310" extrusionOk="0">
                  <a:moveTo>
                    <a:pt x="551" y="0"/>
                  </a:moveTo>
                  <a:cubicBezTo>
                    <a:pt x="279" y="0"/>
                    <a:pt x="0" y="292"/>
                    <a:pt x="173" y="607"/>
                  </a:cubicBezTo>
                  <a:cubicBezTo>
                    <a:pt x="639" y="1454"/>
                    <a:pt x="987" y="2363"/>
                    <a:pt x="1574" y="3138"/>
                  </a:cubicBezTo>
                  <a:cubicBezTo>
                    <a:pt x="1665" y="3259"/>
                    <a:pt x="1791" y="3309"/>
                    <a:pt x="1914" y="3309"/>
                  </a:cubicBezTo>
                  <a:cubicBezTo>
                    <a:pt x="2209" y="3309"/>
                    <a:pt x="2492" y="3023"/>
                    <a:pt x="2270" y="2730"/>
                  </a:cubicBezTo>
                  <a:cubicBezTo>
                    <a:pt x="1685" y="1954"/>
                    <a:pt x="1337" y="1045"/>
                    <a:pt x="871" y="201"/>
                  </a:cubicBezTo>
                  <a:cubicBezTo>
                    <a:pt x="793" y="59"/>
                    <a:pt x="673" y="0"/>
                    <a:pt x="55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47" name="Google Shape;1947;p45">
              <a:extLst>
                <a:ext uri="{FF2B5EF4-FFF2-40B4-BE49-F238E27FC236}">
                  <a16:creationId xmlns:a16="http://schemas.microsoft.com/office/drawing/2014/main" id="{09705926-DB1D-4960-AFFC-142B5BAC654E}"/>
                </a:ext>
              </a:extLst>
            </p:cNvPr>
            <p:cNvSpPr/>
            <p:nvPr/>
          </p:nvSpPr>
          <p:spPr>
            <a:xfrm>
              <a:off x="1248469" y="4308261"/>
              <a:ext cx="37362" cy="53379"/>
            </a:xfrm>
            <a:custGeom>
              <a:avLst/>
              <a:gdLst/>
              <a:ahLst/>
              <a:cxnLst/>
              <a:rect l="l" t="t" r="r" b="b"/>
              <a:pathLst>
                <a:path w="2698" h="3775" extrusionOk="0">
                  <a:moveTo>
                    <a:pt x="553" y="0"/>
                  </a:moveTo>
                  <a:cubicBezTo>
                    <a:pt x="279" y="0"/>
                    <a:pt x="1" y="292"/>
                    <a:pt x="177" y="607"/>
                  </a:cubicBezTo>
                  <a:cubicBezTo>
                    <a:pt x="731" y="1593"/>
                    <a:pt x="1352" y="2546"/>
                    <a:pt x="1846" y="3567"/>
                  </a:cubicBezTo>
                  <a:cubicBezTo>
                    <a:pt x="1916" y="3713"/>
                    <a:pt x="2033" y="3774"/>
                    <a:pt x="2153" y="3774"/>
                  </a:cubicBezTo>
                  <a:cubicBezTo>
                    <a:pt x="2417" y="3774"/>
                    <a:pt x="2698" y="3480"/>
                    <a:pt x="2543" y="3160"/>
                  </a:cubicBezTo>
                  <a:cubicBezTo>
                    <a:pt x="2050" y="2139"/>
                    <a:pt x="1428" y="1187"/>
                    <a:pt x="874" y="198"/>
                  </a:cubicBezTo>
                  <a:cubicBezTo>
                    <a:pt x="795" y="58"/>
                    <a:pt x="675" y="0"/>
                    <a:pt x="55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48" name="Google Shape;1948;p45">
              <a:extLst>
                <a:ext uri="{FF2B5EF4-FFF2-40B4-BE49-F238E27FC236}">
                  <a16:creationId xmlns:a16="http://schemas.microsoft.com/office/drawing/2014/main" id="{E2CBF53F-6D9B-4828-9C5C-9FD12E7B9662}"/>
                </a:ext>
              </a:extLst>
            </p:cNvPr>
            <p:cNvSpPr/>
            <p:nvPr/>
          </p:nvSpPr>
          <p:spPr>
            <a:xfrm>
              <a:off x="1035583" y="4341382"/>
              <a:ext cx="206382" cy="144123"/>
            </a:xfrm>
            <a:custGeom>
              <a:avLst/>
              <a:gdLst/>
              <a:ahLst/>
              <a:cxnLst/>
              <a:rect l="l" t="t" r="r" b="b"/>
              <a:pathLst>
                <a:path w="14807" h="10367" extrusionOk="0">
                  <a:moveTo>
                    <a:pt x="10305" y="1"/>
                  </a:moveTo>
                  <a:cubicBezTo>
                    <a:pt x="9441" y="1"/>
                    <a:pt x="8570" y="191"/>
                    <a:pt x="7696" y="511"/>
                  </a:cubicBezTo>
                  <a:cubicBezTo>
                    <a:pt x="4796" y="1568"/>
                    <a:pt x="4692" y="5792"/>
                    <a:pt x="1312" y="5792"/>
                  </a:cubicBezTo>
                  <a:cubicBezTo>
                    <a:pt x="1096" y="5792"/>
                    <a:pt x="868" y="5774"/>
                    <a:pt x="624" y="5738"/>
                  </a:cubicBezTo>
                  <a:cubicBezTo>
                    <a:pt x="599" y="5734"/>
                    <a:pt x="573" y="5733"/>
                    <a:pt x="548" y="5733"/>
                  </a:cubicBezTo>
                  <a:cubicBezTo>
                    <a:pt x="240" y="5733"/>
                    <a:pt x="1" y="6018"/>
                    <a:pt x="169" y="6330"/>
                  </a:cubicBezTo>
                  <a:cubicBezTo>
                    <a:pt x="1532" y="8869"/>
                    <a:pt x="4186" y="10366"/>
                    <a:pt x="7005" y="10366"/>
                  </a:cubicBezTo>
                  <a:cubicBezTo>
                    <a:pt x="7515" y="10366"/>
                    <a:pt x="8031" y="10317"/>
                    <a:pt x="8546" y="10216"/>
                  </a:cubicBezTo>
                  <a:cubicBezTo>
                    <a:pt x="11407" y="9657"/>
                    <a:pt x="14807" y="7445"/>
                    <a:pt x="14807" y="4135"/>
                  </a:cubicBezTo>
                  <a:cubicBezTo>
                    <a:pt x="14807" y="3876"/>
                    <a:pt x="14605" y="3746"/>
                    <a:pt x="14403" y="3746"/>
                  </a:cubicBezTo>
                  <a:cubicBezTo>
                    <a:pt x="14202" y="3746"/>
                    <a:pt x="14000" y="3876"/>
                    <a:pt x="14000" y="4135"/>
                  </a:cubicBezTo>
                  <a:cubicBezTo>
                    <a:pt x="14000" y="7248"/>
                    <a:pt x="10547" y="9148"/>
                    <a:pt x="7895" y="9495"/>
                  </a:cubicBezTo>
                  <a:cubicBezTo>
                    <a:pt x="7581" y="9536"/>
                    <a:pt x="7268" y="9556"/>
                    <a:pt x="6959" y="9556"/>
                  </a:cubicBezTo>
                  <a:cubicBezTo>
                    <a:pt x="4686" y="9556"/>
                    <a:pt x="2587" y="8472"/>
                    <a:pt x="1293" y="6619"/>
                  </a:cubicBezTo>
                  <a:lnTo>
                    <a:pt x="1293" y="6619"/>
                  </a:lnTo>
                  <a:cubicBezTo>
                    <a:pt x="1452" y="6631"/>
                    <a:pt x="1611" y="6638"/>
                    <a:pt x="1768" y="6638"/>
                  </a:cubicBezTo>
                  <a:cubicBezTo>
                    <a:pt x="2616" y="6638"/>
                    <a:pt x="3431" y="6442"/>
                    <a:pt x="4086" y="5766"/>
                  </a:cubicBezTo>
                  <a:cubicBezTo>
                    <a:pt x="4916" y="4911"/>
                    <a:pt x="5485" y="3967"/>
                    <a:pt x="6093" y="2944"/>
                  </a:cubicBezTo>
                  <a:cubicBezTo>
                    <a:pt x="6937" y="1523"/>
                    <a:pt x="8562" y="777"/>
                    <a:pt x="10178" y="777"/>
                  </a:cubicBezTo>
                  <a:cubicBezTo>
                    <a:pt x="10919" y="777"/>
                    <a:pt x="11657" y="933"/>
                    <a:pt x="12317" y="1253"/>
                  </a:cubicBezTo>
                  <a:cubicBezTo>
                    <a:pt x="12381" y="1284"/>
                    <a:pt x="12444" y="1298"/>
                    <a:pt x="12504" y="1298"/>
                  </a:cubicBezTo>
                  <a:cubicBezTo>
                    <a:pt x="12879" y="1298"/>
                    <a:pt x="13129" y="753"/>
                    <a:pt x="12724" y="556"/>
                  </a:cubicBezTo>
                  <a:cubicBezTo>
                    <a:pt x="11925" y="169"/>
                    <a:pt x="11118" y="1"/>
                    <a:pt x="1030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49" name="Google Shape;1949;p45">
              <a:extLst>
                <a:ext uri="{FF2B5EF4-FFF2-40B4-BE49-F238E27FC236}">
                  <a16:creationId xmlns:a16="http://schemas.microsoft.com/office/drawing/2014/main" id="{C92F6EF6-5E4A-4D7D-89A3-E26643628F8F}"/>
                </a:ext>
              </a:extLst>
            </p:cNvPr>
            <p:cNvSpPr/>
            <p:nvPr/>
          </p:nvSpPr>
          <p:spPr>
            <a:xfrm>
              <a:off x="1054655" y="4341866"/>
              <a:ext cx="169021" cy="92524"/>
            </a:xfrm>
            <a:custGeom>
              <a:avLst/>
              <a:gdLst/>
              <a:ahLst/>
              <a:cxnLst/>
              <a:rect l="l" t="t" r="r" b="b"/>
              <a:pathLst>
                <a:path w="12290" h="6772" extrusionOk="0">
                  <a:moveTo>
                    <a:pt x="11806" y="0"/>
                  </a:moveTo>
                  <a:cubicBezTo>
                    <a:pt x="11759" y="0"/>
                    <a:pt x="11709" y="10"/>
                    <a:pt x="11655" y="33"/>
                  </a:cubicBezTo>
                  <a:cubicBezTo>
                    <a:pt x="10035" y="711"/>
                    <a:pt x="8655" y="1515"/>
                    <a:pt x="7447" y="2802"/>
                  </a:cubicBezTo>
                  <a:cubicBezTo>
                    <a:pt x="6101" y="4235"/>
                    <a:pt x="4670" y="6026"/>
                    <a:pt x="2801" y="6026"/>
                  </a:cubicBezTo>
                  <a:cubicBezTo>
                    <a:pt x="2178" y="6026"/>
                    <a:pt x="1505" y="5826"/>
                    <a:pt x="771" y="5347"/>
                  </a:cubicBezTo>
                  <a:cubicBezTo>
                    <a:pt x="699" y="5300"/>
                    <a:pt x="628" y="5280"/>
                    <a:pt x="561" y="5280"/>
                  </a:cubicBezTo>
                  <a:cubicBezTo>
                    <a:pt x="223" y="5280"/>
                    <a:pt x="1" y="5807"/>
                    <a:pt x="364" y="6045"/>
                  </a:cubicBezTo>
                  <a:lnTo>
                    <a:pt x="364" y="6046"/>
                  </a:lnTo>
                  <a:cubicBezTo>
                    <a:pt x="1137" y="6551"/>
                    <a:pt x="1931" y="6771"/>
                    <a:pt x="2729" y="6771"/>
                  </a:cubicBezTo>
                  <a:cubicBezTo>
                    <a:pt x="3657" y="6771"/>
                    <a:pt x="4592" y="6473"/>
                    <a:pt x="5508" y="5977"/>
                  </a:cubicBezTo>
                  <a:cubicBezTo>
                    <a:pt x="6213" y="5596"/>
                    <a:pt x="6800" y="4977"/>
                    <a:pt x="7267" y="4340"/>
                  </a:cubicBezTo>
                  <a:cubicBezTo>
                    <a:pt x="8501" y="2657"/>
                    <a:pt x="9954" y="1613"/>
                    <a:pt x="11870" y="812"/>
                  </a:cubicBezTo>
                  <a:cubicBezTo>
                    <a:pt x="12290" y="637"/>
                    <a:pt x="12173" y="0"/>
                    <a:pt x="1180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50" name="Google Shape;1950;p45">
              <a:extLst>
                <a:ext uri="{FF2B5EF4-FFF2-40B4-BE49-F238E27FC236}">
                  <a16:creationId xmlns:a16="http://schemas.microsoft.com/office/drawing/2014/main" id="{99A850AA-1B47-45A7-AB02-DE4AC5E46199}"/>
                </a:ext>
              </a:extLst>
            </p:cNvPr>
            <p:cNvSpPr/>
            <p:nvPr/>
          </p:nvSpPr>
          <p:spPr>
            <a:xfrm>
              <a:off x="1051691" y="4369299"/>
              <a:ext cx="181474" cy="88965"/>
            </a:xfrm>
            <a:custGeom>
              <a:avLst/>
              <a:gdLst/>
              <a:ahLst/>
              <a:cxnLst/>
              <a:rect l="l" t="t" r="r" b="b"/>
              <a:pathLst>
                <a:path w="13091" h="6339" extrusionOk="0">
                  <a:moveTo>
                    <a:pt x="12543" y="0"/>
                  </a:moveTo>
                  <a:cubicBezTo>
                    <a:pt x="12476" y="0"/>
                    <a:pt x="12404" y="22"/>
                    <a:pt x="12331" y="73"/>
                  </a:cubicBezTo>
                  <a:cubicBezTo>
                    <a:pt x="11052" y="972"/>
                    <a:pt x="10655" y="2549"/>
                    <a:pt x="9657" y="3741"/>
                  </a:cubicBezTo>
                  <a:cubicBezTo>
                    <a:pt x="8551" y="5061"/>
                    <a:pt x="7114" y="5568"/>
                    <a:pt x="5618" y="5568"/>
                  </a:cubicBezTo>
                  <a:cubicBezTo>
                    <a:pt x="3958" y="5568"/>
                    <a:pt x="2225" y="4943"/>
                    <a:pt x="790" y="4110"/>
                  </a:cubicBezTo>
                  <a:cubicBezTo>
                    <a:pt x="721" y="4070"/>
                    <a:pt x="653" y="4053"/>
                    <a:pt x="588" y="4053"/>
                  </a:cubicBezTo>
                  <a:cubicBezTo>
                    <a:pt x="234" y="4053"/>
                    <a:pt x="1" y="4586"/>
                    <a:pt x="382" y="4808"/>
                  </a:cubicBezTo>
                  <a:cubicBezTo>
                    <a:pt x="2040" y="5768"/>
                    <a:pt x="3680" y="6338"/>
                    <a:pt x="5426" y="6338"/>
                  </a:cubicBezTo>
                  <a:cubicBezTo>
                    <a:pt x="6210" y="6338"/>
                    <a:pt x="7015" y="6223"/>
                    <a:pt x="7853" y="5978"/>
                  </a:cubicBezTo>
                  <a:cubicBezTo>
                    <a:pt x="8788" y="5704"/>
                    <a:pt x="9560" y="4977"/>
                    <a:pt x="10228" y="4311"/>
                  </a:cubicBezTo>
                  <a:cubicBezTo>
                    <a:pt x="11261" y="3279"/>
                    <a:pt x="11550" y="1605"/>
                    <a:pt x="12740" y="771"/>
                  </a:cubicBezTo>
                  <a:cubicBezTo>
                    <a:pt x="13090" y="524"/>
                    <a:pt x="12872" y="0"/>
                    <a:pt x="1254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51" name="Google Shape;1951;p45">
              <a:extLst>
                <a:ext uri="{FF2B5EF4-FFF2-40B4-BE49-F238E27FC236}">
                  <a16:creationId xmlns:a16="http://schemas.microsoft.com/office/drawing/2014/main" id="{F2BEA17C-6E5C-418D-909B-870B195D2E3F}"/>
                </a:ext>
              </a:extLst>
            </p:cNvPr>
            <p:cNvSpPr/>
            <p:nvPr/>
          </p:nvSpPr>
          <p:spPr>
            <a:xfrm>
              <a:off x="536439" y="3295991"/>
              <a:ext cx="683197" cy="398564"/>
            </a:xfrm>
            <a:custGeom>
              <a:avLst/>
              <a:gdLst/>
              <a:ahLst/>
              <a:cxnLst/>
              <a:rect l="l" t="t" r="r" b="b"/>
              <a:pathLst>
                <a:path w="49318" h="28758" extrusionOk="0">
                  <a:moveTo>
                    <a:pt x="46110" y="1141"/>
                  </a:moveTo>
                  <a:cubicBezTo>
                    <a:pt x="46509" y="1141"/>
                    <a:pt x="46618" y="1563"/>
                    <a:pt x="47064" y="2641"/>
                  </a:cubicBezTo>
                  <a:cubicBezTo>
                    <a:pt x="47291" y="3191"/>
                    <a:pt x="48601" y="5272"/>
                    <a:pt x="48149" y="5539"/>
                  </a:cubicBezTo>
                  <a:cubicBezTo>
                    <a:pt x="40666" y="9951"/>
                    <a:pt x="32776" y="13754"/>
                    <a:pt x="25016" y="17649"/>
                  </a:cubicBezTo>
                  <a:cubicBezTo>
                    <a:pt x="20455" y="19938"/>
                    <a:pt x="15869" y="22183"/>
                    <a:pt x="11263" y="24385"/>
                  </a:cubicBezTo>
                  <a:cubicBezTo>
                    <a:pt x="9450" y="25247"/>
                    <a:pt x="7629" y="26090"/>
                    <a:pt x="5798" y="26914"/>
                  </a:cubicBezTo>
                  <a:cubicBezTo>
                    <a:pt x="5306" y="27135"/>
                    <a:pt x="4608" y="27622"/>
                    <a:pt x="4009" y="27622"/>
                  </a:cubicBezTo>
                  <a:cubicBezTo>
                    <a:pt x="3711" y="27622"/>
                    <a:pt x="3438" y="27502"/>
                    <a:pt x="3227" y="27170"/>
                  </a:cubicBezTo>
                  <a:cubicBezTo>
                    <a:pt x="2335" y="25765"/>
                    <a:pt x="1706" y="24196"/>
                    <a:pt x="967" y="22705"/>
                  </a:cubicBezTo>
                  <a:lnTo>
                    <a:pt x="967" y="22705"/>
                  </a:lnTo>
                  <a:cubicBezTo>
                    <a:pt x="9049" y="18395"/>
                    <a:pt x="17338" y="14454"/>
                    <a:pt x="25596" y="10500"/>
                  </a:cubicBezTo>
                  <a:cubicBezTo>
                    <a:pt x="30212" y="8288"/>
                    <a:pt x="34848" y="6113"/>
                    <a:pt x="39499" y="3976"/>
                  </a:cubicBezTo>
                  <a:cubicBezTo>
                    <a:pt x="41265" y="3169"/>
                    <a:pt x="43036" y="2378"/>
                    <a:pt x="44815" y="1602"/>
                  </a:cubicBezTo>
                  <a:cubicBezTo>
                    <a:pt x="45477" y="1316"/>
                    <a:pt x="45853" y="1141"/>
                    <a:pt x="46110" y="1141"/>
                  </a:cubicBezTo>
                  <a:close/>
                  <a:moveTo>
                    <a:pt x="46619" y="0"/>
                  </a:moveTo>
                  <a:cubicBezTo>
                    <a:pt x="46581" y="0"/>
                    <a:pt x="46542" y="8"/>
                    <a:pt x="46503" y="24"/>
                  </a:cubicBezTo>
                  <a:cubicBezTo>
                    <a:pt x="30761" y="6486"/>
                    <a:pt x="15227" y="14163"/>
                    <a:pt x="226" y="22186"/>
                  </a:cubicBezTo>
                  <a:cubicBezTo>
                    <a:pt x="49" y="22280"/>
                    <a:pt x="1" y="22440"/>
                    <a:pt x="34" y="22589"/>
                  </a:cubicBezTo>
                  <a:lnTo>
                    <a:pt x="34" y="22589"/>
                  </a:lnTo>
                  <a:cubicBezTo>
                    <a:pt x="39" y="22637"/>
                    <a:pt x="54" y="22688"/>
                    <a:pt x="80" y="22738"/>
                  </a:cubicBezTo>
                  <a:cubicBezTo>
                    <a:pt x="1091" y="24698"/>
                    <a:pt x="1964" y="26685"/>
                    <a:pt x="3149" y="28551"/>
                  </a:cubicBezTo>
                  <a:cubicBezTo>
                    <a:pt x="3218" y="28661"/>
                    <a:pt x="3357" y="28758"/>
                    <a:pt x="3497" y="28758"/>
                  </a:cubicBezTo>
                  <a:cubicBezTo>
                    <a:pt x="3533" y="28758"/>
                    <a:pt x="3569" y="28751"/>
                    <a:pt x="3605" y="28736"/>
                  </a:cubicBezTo>
                  <a:cubicBezTo>
                    <a:pt x="11529" y="25428"/>
                    <a:pt x="19206" y="21471"/>
                    <a:pt x="26875" y="17616"/>
                  </a:cubicBezTo>
                  <a:cubicBezTo>
                    <a:pt x="34324" y="13870"/>
                    <a:pt x="41918" y="10218"/>
                    <a:pt x="49076" y="5928"/>
                  </a:cubicBezTo>
                  <a:cubicBezTo>
                    <a:pt x="49275" y="5809"/>
                    <a:pt x="49318" y="5575"/>
                    <a:pt x="49221" y="5376"/>
                  </a:cubicBezTo>
                  <a:cubicBezTo>
                    <a:pt x="48407" y="3714"/>
                    <a:pt x="47660" y="2035"/>
                    <a:pt x="47000" y="304"/>
                  </a:cubicBezTo>
                  <a:cubicBezTo>
                    <a:pt x="46942" y="152"/>
                    <a:pt x="46792" y="0"/>
                    <a:pt x="4661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52" name="Google Shape;1952;p45">
              <a:extLst>
                <a:ext uri="{FF2B5EF4-FFF2-40B4-BE49-F238E27FC236}">
                  <a16:creationId xmlns:a16="http://schemas.microsoft.com/office/drawing/2014/main" id="{FC5936AB-B568-4B84-AE66-D4A201F5D91E}"/>
                </a:ext>
              </a:extLst>
            </p:cNvPr>
            <p:cNvSpPr/>
            <p:nvPr/>
          </p:nvSpPr>
          <p:spPr>
            <a:xfrm>
              <a:off x="480400" y="3606854"/>
              <a:ext cx="110308" cy="117434"/>
            </a:xfrm>
            <a:custGeom>
              <a:avLst/>
              <a:gdLst/>
              <a:ahLst/>
              <a:cxnLst/>
              <a:rect l="l" t="t" r="r" b="b"/>
              <a:pathLst>
                <a:path w="8053" h="8436" extrusionOk="0">
                  <a:moveTo>
                    <a:pt x="4029" y="1"/>
                  </a:moveTo>
                  <a:cubicBezTo>
                    <a:pt x="3987" y="1"/>
                    <a:pt x="3942" y="8"/>
                    <a:pt x="3894" y="25"/>
                  </a:cubicBezTo>
                  <a:cubicBezTo>
                    <a:pt x="2596" y="473"/>
                    <a:pt x="1367" y="1103"/>
                    <a:pt x="245" y="1896"/>
                  </a:cubicBezTo>
                  <a:cubicBezTo>
                    <a:pt x="49" y="2033"/>
                    <a:pt x="1" y="2233"/>
                    <a:pt x="99" y="2448"/>
                  </a:cubicBezTo>
                  <a:cubicBezTo>
                    <a:pt x="723" y="3810"/>
                    <a:pt x="1386" y="5157"/>
                    <a:pt x="1998" y="6525"/>
                  </a:cubicBezTo>
                  <a:cubicBezTo>
                    <a:pt x="2242" y="7068"/>
                    <a:pt x="2701" y="8247"/>
                    <a:pt x="3409" y="8392"/>
                  </a:cubicBezTo>
                  <a:cubicBezTo>
                    <a:pt x="3552" y="8422"/>
                    <a:pt x="3697" y="8436"/>
                    <a:pt x="3844" y="8436"/>
                  </a:cubicBezTo>
                  <a:cubicBezTo>
                    <a:pt x="5209" y="8436"/>
                    <a:pt x="6689" y="7237"/>
                    <a:pt x="7702" y="6521"/>
                  </a:cubicBezTo>
                  <a:cubicBezTo>
                    <a:pt x="8052" y="6274"/>
                    <a:pt x="7835" y="5750"/>
                    <a:pt x="7507" y="5750"/>
                  </a:cubicBezTo>
                  <a:cubicBezTo>
                    <a:pt x="7440" y="5750"/>
                    <a:pt x="7368" y="5772"/>
                    <a:pt x="7295" y="5824"/>
                  </a:cubicBezTo>
                  <a:cubicBezTo>
                    <a:pt x="6651" y="6280"/>
                    <a:pt x="5126" y="7546"/>
                    <a:pt x="4047" y="7546"/>
                  </a:cubicBezTo>
                  <a:cubicBezTo>
                    <a:pt x="3717" y="7546"/>
                    <a:pt x="3429" y="7428"/>
                    <a:pt x="3220" y="7132"/>
                  </a:cubicBezTo>
                  <a:cubicBezTo>
                    <a:pt x="2255" y="5761"/>
                    <a:pt x="1633" y="3946"/>
                    <a:pt x="952" y="2388"/>
                  </a:cubicBezTo>
                  <a:lnTo>
                    <a:pt x="952" y="2388"/>
                  </a:lnTo>
                  <a:cubicBezTo>
                    <a:pt x="1939" y="1726"/>
                    <a:pt x="2975" y="1195"/>
                    <a:pt x="4108" y="804"/>
                  </a:cubicBezTo>
                  <a:cubicBezTo>
                    <a:pt x="4551" y="650"/>
                    <a:pt x="4422" y="1"/>
                    <a:pt x="402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53" name="Google Shape;1953;p45">
              <a:extLst>
                <a:ext uri="{FF2B5EF4-FFF2-40B4-BE49-F238E27FC236}">
                  <a16:creationId xmlns:a16="http://schemas.microsoft.com/office/drawing/2014/main" id="{DAE37D14-F281-415E-9DB5-5685241CA14F}"/>
                </a:ext>
              </a:extLst>
            </p:cNvPr>
            <p:cNvSpPr/>
            <p:nvPr/>
          </p:nvSpPr>
          <p:spPr>
            <a:xfrm>
              <a:off x="443428" y="3643720"/>
              <a:ext cx="94295" cy="112097"/>
            </a:xfrm>
            <a:custGeom>
              <a:avLst/>
              <a:gdLst/>
              <a:ahLst/>
              <a:cxnLst/>
              <a:rect l="l" t="t" r="r" b="b"/>
              <a:pathLst>
                <a:path w="6799" h="8090" extrusionOk="0">
                  <a:moveTo>
                    <a:pt x="3077" y="0"/>
                  </a:moveTo>
                  <a:cubicBezTo>
                    <a:pt x="3011" y="0"/>
                    <a:pt x="2940" y="20"/>
                    <a:pt x="2869" y="66"/>
                  </a:cubicBezTo>
                  <a:cubicBezTo>
                    <a:pt x="1984" y="632"/>
                    <a:pt x="984" y="931"/>
                    <a:pt x="149" y="1582"/>
                  </a:cubicBezTo>
                  <a:cubicBezTo>
                    <a:pt x="11" y="1690"/>
                    <a:pt x="0" y="1930"/>
                    <a:pt x="87" y="2070"/>
                  </a:cubicBezTo>
                  <a:cubicBezTo>
                    <a:pt x="1233" y="3945"/>
                    <a:pt x="1951" y="6038"/>
                    <a:pt x="3101" y="7883"/>
                  </a:cubicBezTo>
                  <a:cubicBezTo>
                    <a:pt x="3172" y="7998"/>
                    <a:pt x="3311" y="8089"/>
                    <a:pt x="3450" y="8089"/>
                  </a:cubicBezTo>
                  <a:cubicBezTo>
                    <a:pt x="3486" y="8089"/>
                    <a:pt x="3521" y="8083"/>
                    <a:pt x="3556" y="8070"/>
                  </a:cubicBezTo>
                  <a:cubicBezTo>
                    <a:pt x="4548" y="7691"/>
                    <a:pt x="5451" y="7156"/>
                    <a:pt x="6398" y="6685"/>
                  </a:cubicBezTo>
                  <a:cubicBezTo>
                    <a:pt x="6799" y="6484"/>
                    <a:pt x="6552" y="5941"/>
                    <a:pt x="6180" y="5941"/>
                  </a:cubicBezTo>
                  <a:cubicBezTo>
                    <a:pt x="6120" y="5941"/>
                    <a:pt x="6056" y="5955"/>
                    <a:pt x="5992" y="5988"/>
                  </a:cubicBezTo>
                  <a:cubicBezTo>
                    <a:pt x="5196" y="6385"/>
                    <a:pt x="4436" y="6838"/>
                    <a:pt x="3619" y="7182"/>
                  </a:cubicBezTo>
                  <a:lnTo>
                    <a:pt x="3619" y="7182"/>
                  </a:lnTo>
                  <a:cubicBezTo>
                    <a:pt x="2633" y="5516"/>
                    <a:pt x="1952" y="3664"/>
                    <a:pt x="969" y="1975"/>
                  </a:cubicBezTo>
                  <a:lnTo>
                    <a:pt x="969" y="1975"/>
                  </a:lnTo>
                  <a:cubicBezTo>
                    <a:pt x="1693" y="1493"/>
                    <a:pt x="2541" y="1233"/>
                    <a:pt x="3276" y="763"/>
                  </a:cubicBezTo>
                  <a:cubicBezTo>
                    <a:pt x="3642" y="529"/>
                    <a:pt x="3418" y="0"/>
                    <a:pt x="307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54" name="Google Shape;1954;p45">
              <a:extLst>
                <a:ext uri="{FF2B5EF4-FFF2-40B4-BE49-F238E27FC236}">
                  <a16:creationId xmlns:a16="http://schemas.microsoft.com/office/drawing/2014/main" id="{B63B070F-2062-47EC-8F85-1E93E140A88A}"/>
                </a:ext>
              </a:extLst>
            </p:cNvPr>
            <p:cNvSpPr/>
            <p:nvPr/>
          </p:nvSpPr>
          <p:spPr>
            <a:xfrm>
              <a:off x="345406" y="3673186"/>
              <a:ext cx="145891" cy="115654"/>
            </a:xfrm>
            <a:custGeom>
              <a:avLst/>
              <a:gdLst/>
              <a:ahLst/>
              <a:cxnLst/>
              <a:rect l="l" t="t" r="r" b="b"/>
              <a:pathLst>
                <a:path w="10473" h="8340" extrusionOk="0">
                  <a:moveTo>
                    <a:pt x="7224" y="0"/>
                  </a:moveTo>
                  <a:cubicBezTo>
                    <a:pt x="7132" y="0"/>
                    <a:pt x="7038" y="39"/>
                    <a:pt x="6957" y="132"/>
                  </a:cubicBezTo>
                  <a:cubicBezTo>
                    <a:pt x="5536" y="1765"/>
                    <a:pt x="3365" y="3269"/>
                    <a:pt x="1577" y="4493"/>
                  </a:cubicBezTo>
                  <a:cubicBezTo>
                    <a:pt x="459" y="5258"/>
                    <a:pt x="0" y="5800"/>
                    <a:pt x="549" y="7100"/>
                  </a:cubicBezTo>
                  <a:cubicBezTo>
                    <a:pt x="952" y="8051"/>
                    <a:pt x="1493" y="8340"/>
                    <a:pt x="2155" y="8340"/>
                  </a:cubicBezTo>
                  <a:cubicBezTo>
                    <a:pt x="2649" y="8340"/>
                    <a:pt x="3211" y="8179"/>
                    <a:pt x="3833" y="8012"/>
                  </a:cubicBezTo>
                  <a:cubicBezTo>
                    <a:pt x="5818" y="7481"/>
                    <a:pt x="8275" y="6987"/>
                    <a:pt x="10085" y="5987"/>
                  </a:cubicBezTo>
                  <a:cubicBezTo>
                    <a:pt x="10473" y="5772"/>
                    <a:pt x="10236" y="5235"/>
                    <a:pt x="9876" y="5235"/>
                  </a:cubicBezTo>
                  <a:cubicBezTo>
                    <a:pt x="9813" y="5235"/>
                    <a:pt x="9746" y="5252"/>
                    <a:pt x="9678" y="5289"/>
                  </a:cubicBezTo>
                  <a:cubicBezTo>
                    <a:pt x="8617" y="5876"/>
                    <a:pt x="7276" y="6087"/>
                    <a:pt x="6130" y="6470"/>
                  </a:cubicBezTo>
                  <a:cubicBezTo>
                    <a:pt x="5284" y="6751"/>
                    <a:pt x="3835" y="7447"/>
                    <a:pt x="2686" y="7447"/>
                  </a:cubicBezTo>
                  <a:cubicBezTo>
                    <a:pt x="2076" y="7447"/>
                    <a:pt x="1551" y="7251"/>
                    <a:pt x="1247" y="6693"/>
                  </a:cubicBezTo>
                  <a:cubicBezTo>
                    <a:pt x="686" y="5665"/>
                    <a:pt x="4011" y="3638"/>
                    <a:pt x="4594" y="3188"/>
                  </a:cubicBezTo>
                  <a:cubicBezTo>
                    <a:pt x="5607" y="2409"/>
                    <a:pt x="6687" y="1671"/>
                    <a:pt x="7529" y="704"/>
                  </a:cubicBezTo>
                  <a:cubicBezTo>
                    <a:pt x="7789" y="405"/>
                    <a:pt x="7519" y="0"/>
                    <a:pt x="722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55" name="Google Shape;1955;p45">
              <a:extLst>
                <a:ext uri="{FF2B5EF4-FFF2-40B4-BE49-F238E27FC236}">
                  <a16:creationId xmlns:a16="http://schemas.microsoft.com/office/drawing/2014/main" id="{85682C09-5DB2-4361-AF52-74B61C7DFE84}"/>
                </a:ext>
              </a:extLst>
            </p:cNvPr>
            <p:cNvSpPr/>
            <p:nvPr/>
          </p:nvSpPr>
          <p:spPr>
            <a:xfrm>
              <a:off x="593943" y="3575602"/>
              <a:ext cx="53375" cy="92524"/>
            </a:xfrm>
            <a:custGeom>
              <a:avLst/>
              <a:gdLst/>
              <a:ahLst/>
              <a:cxnLst/>
              <a:rect l="l" t="t" r="r" b="b"/>
              <a:pathLst>
                <a:path w="3823" h="6619" extrusionOk="0">
                  <a:moveTo>
                    <a:pt x="494" y="0"/>
                  </a:moveTo>
                  <a:cubicBezTo>
                    <a:pt x="256" y="0"/>
                    <a:pt x="0" y="200"/>
                    <a:pt x="66" y="505"/>
                  </a:cubicBezTo>
                  <a:lnTo>
                    <a:pt x="68" y="505"/>
                  </a:lnTo>
                  <a:cubicBezTo>
                    <a:pt x="533" y="2700"/>
                    <a:pt x="1946" y="4459"/>
                    <a:pt x="2960" y="6415"/>
                  </a:cubicBezTo>
                  <a:cubicBezTo>
                    <a:pt x="3035" y="6559"/>
                    <a:pt x="3154" y="6618"/>
                    <a:pt x="3275" y="6618"/>
                  </a:cubicBezTo>
                  <a:cubicBezTo>
                    <a:pt x="3543" y="6618"/>
                    <a:pt x="3822" y="6325"/>
                    <a:pt x="3658" y="6007"/>
                  </a:cubicBezTo>
                  <a:cubicBezTo>
                    <a:pt x="2676" y="4116"/>
                    <a:pt x="1297" y="2413"/>
                    <a:pt x="845" y="291"/>
                  </a:cubicBezTo>
                  <a:cubicBezTo>
                    <a:pt x="801" y="88"/>
                    <a:pt x="652" y="0"/>
                    <a:pt x="49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56" name="Google Shape;1956;p45">
              <a:extLst>
                <a:ext uri="{FF2B5EF4-FFF2-40B4-BE49-F238E27FC236}">
                  <a16:creationId xmlns:a16="http://schemas.microsoft.com/office/drawing/2014/main" id="{C7F7154A-3FD1-4234-A89A-FDDAEB37030D}"/>
                </a:ext>
              </a:extLst>
            </p:cNvPr>
            <p:cNvSpPr/>
            <p:nvPr/>
          </p:nvSpPr>
          <p:spPr>
            <a:xfrm>
              <a:off x="1118029" y="3322219"/>
              <a:ext cx="46258" cy="81848"/>
            </a:xfrm>
            <a:custGeom>
              <a:avLst/>
              <a:gdLst/>
              <a:ahLst/>
              <a:cxnLst/>
              <a:rect l="l" t="t" r="r" b="b"/>
              <a:pathLst>
                <a:path w="3254" h="6017" extrusionOk="0">
                  <a:moveTo>
                    <a:pt x="548" y="0"/>
                  </a:moveTo>
                  <a:cubicBezTo>
                    <a:pt x="279" y="0"/>
                    <a:pt x="0" y="293"/>
                    <a:pt x="165" y="610"/>
                  </a:cubicBezTo>
                  <a:lnTo>
                    <a:pt x="167" y="612"/>
                  </a:lnTo>
                  <a:cubicBezTo>
                    <a:pt x="578" y="1403"/>
                    <a:pt x="968" y="2206"/>
                    <a:pt x="1351" y="3013"/>
                  </a:cubicBezTo>
                  <a:cubicBezTo>
                    <a:pt x="1740" y="3837"/>
                    <a:pt x="2348" y="4706"/>
                    <a:pt x="2426" y="5629"/>
                  </a:cubicBezTo>
                  <a:cubicBezTo>
                    <a:pt x="2447" y="5887"/>
                    <a:pt x="2660" y="6017"/>
                    <a:pt x="2862" y="6017"/>
                  </a:cubicBezTo>
                  <a:cubicBezTo>
                    <a:pt x="3064" y="6017"/>
                    <a:pt x="3254" y="5888"/>
                    <a:pt x="3232" y="5629"/>
                  </a:cubicBezTo>
                  <a:cubicBezTo>
                    <a:pt x="3168" y="4836"/>
                    <a:pt x="2822" y="4169"/>
                    <a:pt x="2460" y="3472"/>
                  </a:cubicBezTo>
                  <a:cubicBezTo>
                    <a:pt x="1903" y="2397"/>
                    <a:pt x="1425" y="1279"/>
                    <a:pt x="862" y="204"/>
                  </a:cubicBezTo>
                  <a:cubicBezTo>
                    <a:pt x="788" y="60"/>
                    <a:pt x="669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57" name="Google Shape;1957;p45">
              <a:extLst>
                <a:ext uri="{FF2B5EF4-FFF2-40B4-BE49-F238E27FC236}">
                  <a16:creationId xmlns:a16="http://schemas.microsoft.com/office/drawing/2014/main" id="{F2FEB3BD-5009-419C-921A-D875D0C4394B}"/>
                </a:ext>
              </a:extLst>
            </p:cNvPr>
            <p:cNvSpPr/>
            <p:nvPr/>
          </p:nvSpPr>
          <p:spPr>
            <a:xfrm>
              <a:off x="810358" y="3862133"/>
              <a:ext cx="170799" cy="144124"/>
            </a:xfrm>
            <a:custGeom>
              <a:avLst/>
              <a:gdLst/>
              <a:ahLst/>
              <a:cxnLst/>
              <a:rect l="l" t="t" r="r" b="b"/>
              <a:pathLst>
                <a:path w="12362" h="10425" extrusionOk="0">
                  <a:moveTo>
                    <a:pt x="8672" y="1"/>
                  </a:moveTo>
                  <a:cubicBezTo>
                    <a:pt x="8192" y="1"/>
                    <a:pt x="7694" y="70"/>
                    <a:pt x="7207" y="151"/>
                  </a:cubicBezTo>
                  <a:cubicBezTo>
                    <a:pt x="7138" y="149"/>
                    <a:pt x="7069" y="147"/>
                    <a:pt x="7000" y="147"/>
                  </a:cubicBezTo>
                  <a:cubicBezTo>
                    <a:pt x="6399" y="147"/>
                    <a:pt x="5803" y="242"/>
                    <a:pt x="5232" y="428"/>
                  </a:cubicBezTo>
                  <a:cubicBezTo>
                    <a:pt x="4937" y="523"/>
                    <a:pt x="4766" y="755"/>
                    <a:pt x="4702" y="1010"/>
                  </a:cubicBezTo>
                  <a:cubicBezTo>
                    <a:pt x="4072" y="1248"/>
                    <a:pt x="3443" y="1595"/>
                    <a:pt x="2889" y="1868"/>
                  </a:cubicBezTo>
                  <a:cubicBezTo>
                    <a:pt x="2871" y="1867"/>
                    <a:pt x="2853" y="1866"/>
                    <a:pt x="2835" y="1866"/>
                  </a:cubicBezTo>
                  <a:cubicBezTo>
                    <a:pt x="2703" y="1866"/>
                    <a:pt x="2572" y="1899"/>
                    <a:pt x="2457" y="1963"/>
                  </a:cubicBezTo>
                  <a:cubicBezTo>
                    <a:pt x="0" y="3258"/>
                    <a:pt x="25" y="7922"/>
                    <a:pt x="2166" y="9500"/>
                  </a:cubicBezTo>
                  <a:cubicBezTo>
                    <a:pt x="2616" y="9833"/>
                    <a:pt x="3099" y="9985"/>
                    <a:pt x="3571" y="9994"/>
                  </a:cubicBezTo>
                  <a:cubicBezTo>
                    <a:pt x="3665" y="10115"/>
                    <a:pt x="3779" y="10219"/>
                    <a:pt x="3909" y="10300"/>
                  </a:cubicBezTo>
                  <a:cubicBezTo>
                    <a:pt x="4050" y="10387"/>
                    <a:pt x="4190" y="10425"/>
                    <a:pt x="4321" y="10425"/>
                  </a:cubicBezTo>
                  <a:cubicBezTo>
                    <a:pt x="4697" y="10425"/>
                    <a:pt x="5003" y="10111"/>
                    <a:pt x="5084" y="9750"/>
                  </a:cubicBezTo>
                  <a:cubicBezTo>
                    <a:pt x="6064" y="9512"/>
                    <a:pt x="6511" y="8503"/>
                    <a:pt x="6495" y="7430"/>
                  </a:cubicBezTo>
                  <a:cubicBezTo>
                    <a:pt x="6672" y="7053"/>
                    <a:pt x="6867" y="6684"/>
                    <a:pt x="7175" y="6355"/>
                  </a:cubicBezTo>
                  <a:cubicBezTo>
                    <a:pt x="7229" y="6298"/>
                    <a:pt x="7295" y="6251"/>
                    <a:pt x="7350" y="6198"/>
                  </a:cubicBezTo>
                  <a:cubicBezTo>
                    <a:pt x="8920" y="6009"/>
                    <a:pt x="12362" y="5592"/>
                    <a:pt x="12249" y="3398"/>
                  </a:cubicBezTo>
                  <a:cubicBezTo>
                    <a:pt x="12237" y="3201"/>
                    <a:pt x="12206" y="3007"/>
                    <a:pt x="12157" y="2815"/>
                  </a:cubicBezTo>
                  <a:cubicBezTo>
                    <a:pt x="12157" y="2083"/>
                    <a:pt x="11841" y="1416"/>
                    <a:pt x="11307" y="927"/>
                  </a:cubicBezTo>
                  <a:cubicBezTo>
                    <a:pt x="11292" y="911"/>
                    <a:pt x="11283" y="894"/>
                    <a:pt x="11266" y="878"/>
                  </a:cubicBezTo>
                  <a:cubicBezTo>
                    <a:pt x="11264" y="880"/>
                    <a:pt x="11262" y="883"/>
                    <a:pt x="11261" y="887"/>
                  </a:cubicBezTo>
                  <a:cubicBezTo>
                    <a:pt x="11209" y="842"/>
                    <a:pt x="11159" y="795"/>
                    <a:pt x="11103" y="752"/>
                  </a:cubicBezTo>
                  <a:cubicBezTo>
                    <a:pt x="10970" y="650"/>
                    <a:pt x="10831" y="607"/>
                    <a:pt x="10699" y="607"/>
                  </a:cubicBezTo>
                  <a:cubicBezTo>
                    <a:pt x="10659" y="607"/>
                    <a:pt x="10620" y="611"/>
                    <a:pt x="10582" y="618"/>
                  </a:cubicBezTo>
                  <a:cubicBezTo>
                    <a:pt x="10504" y="560"/>
                    <a:pt x="10426" y="499"/>
                    <a:pt x="10343" y="444"/>
                  </a:cubicBezTo>
                  <a:cubicBezTo>
                    <a:pt x="9853" y="111"/>
                    <a:pt x="9277" y="1"/>
                    <a:pt x="8672" y="1"/>
                  </a:cubicBezTo>
                  <a:close/>
                </a:path>
              </a:pathLst>
            </a:custGeom>
            <a:solidFill>
              <a:srgbClr val="FED58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58" name="Google Shape;1958;p45">
              <a:extLst>
                <a:ext uri="{FF2B5EF4-FFF2-40B4-BE49-F238E27FC236}">
                  <a16:creationId xmlns:a16="http://schemas.microsoft.com/office/drawing/2014/main" id="{034C0E36-3786-4FFD-BC67-15BC9A66624A}"/>
                </a:ext>
              </a:extLst>
            </p:cNvPr>
            <p:cNvSpPr/>
            <p:nvPr/>
          </p:nvSpPr>
          <p:spPr>
            <a:xfrm>
              <a:off x="1020717" y="3642963"/>
              <a:ext cx="151229" cy="110317"/>
            </a:xfrm>
            <a:custGeom>
              <a:avLst/>
              <a:gdLst/>
              <a:ahLst/>
              <a:cxnLst/>
              <a:rect l="l" t="t" r="r" b="b"/>
              <a:pathLst>
                <a:path w="10903" h="7941" extrusionOk="0">
                  <a:moveTo>
                    <a:pt x="6900" y="1"/>
                  </a:moveTo>
                  <a:cubicBezTo>
                    <a:pt x="6118" y="1"/>
                    <a:pt x="5297" y="209"/>
                    <a:pt x="4506" y="561"/>
                  </a:cubicBezTo>
                  <a:cubicBezTo>
                    <a:pt x="3774" y="649"/>
                    <a:pt x="3082" y="938"/>
                    <a:pt x="2502" y="1392"/>
                  </a:cubicBezTo>
                  <a:cubicBezTo>
                    <a:pt x="2304" y="1456"/>
                    <a:pt x="2107" y="1523"/>
                    <a:pt x="1910" y="1589"/>
                  </a:cubicBezTo>
                  <a:cubicBezTo>
                    <a:pt x="1499" y="1726"/>
                    <a:pt x="1214" y="2172"/>
                    <a:pt x="1340" y="2588"/>
                  </a:cubicBezTo>
                  <a:cubicBezTo>
                    <a:pt x="1122" y="2840"/>
                    <a:pt x="933" y="3117"/>
                    <a:pt x="781" y="3413"/>
                  </a:cubicBezTo>
                  <a:cubicBezTo>
                    <a:pt x="696" y="3566"/>
                    <a:pt x="665" y="3744"/>
                    <a:pt x="691" y="3917"/>
                  </a:cubicBezTo>
                  <a:cubicBezTo>
                    <a:pt x="577" y="4121"/>
                    <a:pt x="478" y="4334"/>
                    <a:pt x="395" y="4554"/>
                  </a:cubicBezTo>
                  <a:cubicBezTo>
                    <a:pt x="0" y="5600"/>
                    <a:pt x="14" y="6902"/>
                    <a:pt x="814" y="7391"/>
                  </a:cubicBezTo>
                  <a:cubicBezTo>
                    <a:pt x="935" y="7708"/>
                    <a:pt x="1211" y="7941"/>
                    <a:pt x="1555" y="7941"/>
                  </a:cubicBezTo>
                  <a:cubicBezTo>
                    <a:pt x="1625" y="7941"/>
                    <a:pt x="1698" y="7931"/>
                    <a:pt x="1773" y="7911"/>
                  </a:cubicBezTo>
                  <a:cubicBezTo>
                    <a:pt x="2206" y="7793"/>
                    <a:pt x="2612" y="7592"/>
                    <a:pt x="2969" y="7319"/>
                  </a:cubicBezTo>
                  <a:cubicBezTo>
                    <a:pt x="3743" y="7083"/>
                    <a:pt x="4529" y="6753"/>
                    <a:pt x="5290" y="6413"/>
                  </a:cubicBezTo>
                  <a:cubicBezTo>
                    <a:pt x="5742" y="6434"/>
                    <a:pt x="6191" y="6491"/>
                    <a:pt x="6641" y="6500"/>
                  </a:cubicBezTo>
                  <a:cubicBezTo>
                    <a:pt x="7140" y="7237"/>
                    <a:pt x="7866" y="7785"/>
                    <a:pt x="8729" y="7785"/>
                  </a:cubicBezTo>
                  <a:cubicBezTo>
                    <a:pt x="8897" y="7785"/>
                    <a:pt x="9071" y="7765"/>
                    <a:pt x="9249" y="7720"/>
                  </a:cubicBezTo>
                  <a:cubicBezTo>
                    <a:pt x="10650" y="7371"/>
                    <a:pt x="10902" y="5672"/>
                    <a:pt x="10714" y="4134"/>
                  </a:cubicBezTo>
                  <a:cubicBezTo>
                    <a:pt x="10760" y="3649"/>
                    <a:pt x="10639" y="3109"/>
                    <a:pt x="10395" y="2688"/>
                  </a:cubicBezTo>
                  <a:cubicBezTo>
                    <a:pt x="10303" y="2404"/>
                    <a:pt x="10201" y="2150"/>
                    <a:pt x="10096" y="1952"/>
                  </a:cubicBezTo>
                  <a:cubicBezTo>
                    <a:pt x="9348" y="558"/>
                    <a:pt x="8178" y="1"/>
                    <a:pt x="6900" y="1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59" name="Google Shape;1959;p45">
              <a:extLst>
                <a:ext uri="{FF2B5EF4-FFF2-40B4-BE49-F238E27FC236}">
                  <a16:creationId xmlns:a16="http://schemas.microsoft.com/office/drawing/2014/main" id="{BAF0ADEB-4B10-4FB8-9F46-AA8AE417D75C}"/>
                </a:ext>
              </a:extLst>
            </p:cNvPr>
            <p:cNvSpPr/>
            <p:nvPr/>
          </p:nvSpPr>
          <p:spPr>
            <a:xfrm>
              <a:off x="1518816" y="3643990"/>
              <a:ext cx="72945" cy="60496"/>
            </a:xfrm>
            <a:custGeom>
              <a:avLst/>
              <a:gdLst/>
              <a:ahLst/>
              <a:cxnLst/>
              <a:rect l="l" t="t" r="r" b="b"/>
              <a:pathLst>
                <a:path w="5265" h="4324" extrusionOk="0">
                  <a:moveTo>
                    <a:pt x="2178" y="0"/>
                  </a:moveTo>
                  <a:cubicBezTo>
                    <a:pt x="2040" y="0"/>
                    <a:pt x="1902" y="13"/>
                    <a:pt x="1766" y="38"/>
                  </a:cubicBezTo>
                  <a:cubicBezTo>
                    <a:pt x="1082" y="170"/>
                    <a:pt x="237" y="706"/>
                    <a:pt x="121" y="1452"/>
                  </a:cubicBezTo>
                  <a:cubicBezTo>
                    <a:pt x="0" y="2226"/>
                    <a:pt x="452" y="2754"/>
                    <a:pt x="1080" y="3050"/>
                  </a:cubicBezTo>
                  <a:cubicBezTo>
                    <a:pt x="1117" y="3168"/>
                    <a:pt x="1181" y="3277"/>
                    <a:pt x="1265" y="3367"/>
                  </a:cubicBezTo>
                  <a:cubicBezTo>
                    <a:pt x="1795" y="3941"/>
                    <a:pt x="2579" y="4323"/>
                    <a:pt x="3358" y="4323"/>
                  </a:cubicBezTo>
                  <a:cubicBezTo>
                    <a:pt x="3429" y="4323"/>
                    <a:pt x="3500" y="4320"/>
                    <a:pt x="3571" y="4314"/>
                  </a:cubicBezTo>
                  <a:cubicBezTo>
                    <a:pt x="3602" y="4318"/>
                    <a:pt x="3632" y="4320"/>
                    <a:pt x="3663" y="4320"/>
                  </a:cubicBezTo>
                  <a:cubicBezTo>
                    <a:pt x="3793" y="4320"/>
                    <a:pt x="3921" y="4284"/>
                    <a:pt x="4033" y="4217"/>
                  </a:cubicBezTo>
                  <a:cubicBezTo>
                    <a:pt x="4155" y="4180"/>
                    <a:pt x="4272" y="4132"/>
                    <a:pt x="4385" y="4075"/>
                  </a:cubicBezTo>
                  <a:cubicBezTo>
                    <a:pt x="5264" y="3606"/>
                    <a:pt x="5238" y="2725"/>
                    <a:pt x="4889" y="1944"/>
                  </a:cubicBezTo>
                  <a:cubicBezTo>
                    <a:pt x="4889" y="1232"/>
                    <a:pt x="4615" y="575"/>
                    <a:pt x="3857" y="222"/>
                  </a:cubicBezTo>
                  <a:cubicBezTo>
                    <a:pt x="3601" y="103"/>
                    <a:pt x="3322" y="42"/>
                    <a:pt x="3042" y="42"/>
                  </a:cubicBezTo>
                  <a:cubicBezTo>
                    <a:pt x="2938" y="42"/>
                    <a:pt x="2834" y="51"/>
                    <a:pt x="2730" y="67"/>
                  </a:cubicBezTo>
                  <a:cubicBezTo>
                    <a:pt x="2548" y="23"/>
                    <a:pt x="2363" y="0"/>
                    <a:pt x="2178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60" name="Google Shape;1960;p45">
              <a:extLst>
                <a:ext uri="{FF2B5EF4-FFF2-40B4-BE49-F238E27FC236}">
                  <a16:creationId xmlns:a16="http://schemas.microsoft.com/office/drawing/2014/main" id="{E963E6AB-1A51-453C-8413-080F2D8114A6}"/>
                </a:ext>
              </a:extLst>
            </p:cNvPr>
            <p:cNvSpPr/>
            <p:nvPr/>
          </p:nvSpPr>
          <p:spPr>
            <a:xfrm>
              <a:off x="1296865" y="3589560"/>
              <a:ext cx="112086" cy="108537"/>
            </a:xfrm>
            <a:custGeom>
              <a:avLst/>
              <a:gdLst/>
              <a:ahLst/>
              <a:cxnLst/>
              <a:rect l="l" t="t" r="r" b="b"/>
              <a:pathLst>
                <a:path w="7995" h="7788" extrusionOk="0">
                  <a:moveTo>
                    <a:pt x="3252" y="1"/>
                  </a:moveTo>
                  <a:cubicBezTo>
                    <a:pt x="2815" y="1"/>
                    <a:pt x="2372" y="123"/>
                    <a:pt x="1961" y="333"/>
                  </a:cubicBezTo>
                  <a:cubicBezTo>
                    <a:pt x="1821" y="405"/>
                    <a:pt x="1696" y="502"/>
                    <a:pt x="1592" y="618"/>
                  </a:cubicBezTo>
                  <a:cubicBezTo>
                    <a:pt x="1120" y="791"/>
                    <a:pt x="690" y="1037"/>
                    <a:pt x="382" y="1480"/>
                  </a:cubicBezTo>
                  <a:cubicBezTo>
                    <a:pt x="0" y="2033"/>
                    <a:pt x="530" y="2689"/>
                    <a:pt x="1110" y="2689"/>
                  </a:cubicBezTo>
                  <a:cubicBezTo>
                    <a:pt x="1171" y="2689"/>
                    <a:pt x="1233" y="2682"/>
                    <a:pt x="1295" y="2666"/>
                  </a:cubicBezTo>
                  <a:cubicBezTo>
                    <a:pt x="1345" y="2654"/>
                    <a:pt x="1397" y="2652"/>
                    <a:pt x="1447" y="2642"/>
                  </a:cubicBezTo>
                  <a:cubicBezTo>
                    <a:pt x="1556" y="2796"/>
                    <a:pt x="1693" y="2929"/>
                    <a:pt x="1850" y="3031"/>
                  </a:cubicBezTo>
                  <a:cubicBezTo>
                    <a:pt x="1686" y="3521"/>
                    <a:pt x="1546" y="4021"/>
                    <a:pt x="1331" y="4489"/>
                  </a:cubicBezTo>
                  <a:cubicBezTo>
                    <a:pt x="1173" y="4724"/>
                    <a:pt x="1054" y="4982"/>
                    <a:pt x="978" y="5254"/>
                  </a:cubicBezTo>
                  <a:cubicBezTo>
                    <a:pt x="704" y="6277"/>
                    <a:pt x="1404" y="7051"/>
                    <a:pt x="2228" y="7229"/>
                  </a:cubicBezTo>
                  <a:cubicBezTo>
                    <a:pt x="2489" y="7556"/>
                    <a:pt x="2857" y="7788"/>
                    <a:pt x="3307" y="7788"/>
                  </a:cubicBezTo>
                  <a:cubicBezTo>
                    <a:pt x="3345" y="7788"/>
                    <a:pt x="3383" y="7786"/>
                    <a:pt x="3422" y="7783"/>
                  </a:cubicBezTo>
                  <a:cubicBezTo>
                    <a:pt x="5529" y="7599"/>
                    <a:pt x="7750" y="5013"/>
                    <a:pt x="7866" y="2926"/>
                  </a:cubicBezTo>
                  <a:cubicBezTo>
                    <a:pt x="7995" y="586"/>
                    <a:pt x="6000" y="37"/>
                    <a:pt x="4106" y="37"/>
                  </a:cubicBezTo>
                  <a:cubicBezTo>
                    <a:pt x="3970" y="37"/>
                    <a:pt x="3834" y="40"/>
                    <a:pt x="3699" y="45"/>
                  </a:cubicBezTo>
                  <a:cubicBezTo>
                    <a:pt x="3552" y="15"/>
                    <a:pt x="3402" y="1"/>
                    <a:pt x="3252" y="1"/>
                  </a:cubicBezTo>
                  <a:close/>
                </a:path>
              </a:pathLst>
            </a:custGeom>
            <a:solidFill>
              <a:srgbClr val="FEB8B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61" name="Google Shape;1961;p45">
              <a:extLst>
                <a:ext uri="{FF2B5EF4-FFF2-40B4-BE49-F238E27FC236}">
                  <a16:creationId xmlns:a16="http://schemas.microsoft.com/office/drawing/2014/main" id="{D8D19B0C-36A2-44F3-BC29-74A3C864F34B}"/>
                </a:ext>
              </a:extLst>
            </p:cNvPr>
            <p:cNvSpPr/>
            <p:nvPr/>
          </p:nvSpPr>
          <p:spPr>
            <a:xfrm>
              <a:off x="1162070" y="3837603"/>
              <a:ext cx="140553" cy="106758"/>
            </a:xfrm>
            <a:custGeom>
              <a:avLst/>
              <a:gdLst/>
              <a:ahLst/>
              <a:cxnLst/>
              <a:rect l="l" t="t" r="r" b="b"/>
              <a:pathLst>
                <a:path w="10076" h="7626" extrusionOk="0">
                  <a:moveTo>
                    <a:pt x="5243" y="0"/>
                  </a:moveTo>
                  <a:cubicBezTo>
                    <a:pt x="3738" y="0"/>
                    <a:pt x="2298" y="775"/>
                    <a:pt x="1571" y="2144"/>
                  </a:cubicBezTo>
                  <a:cubicBezTo>
                    <a:pt x="738" y="2679"/>
                    <a:pt x="1" y="3428"/>
                    <a:pt x="273" y="4538"/>
                  </a:cubicBezTo>
                  <a:cubicBezTo>
                    <a:pt x="576" y="5770"/>
                    <a:pt x="1616" y="6600"/>
                    <a:pt x="2713" y="7133"/>
                  </a:cubicBezTo>
                  <a:cubicBezTo>
                    <a:pt x="3404" y="7468"/>
                    <a:pt x="4122" y="7625"/>
                    <a:pt x="4822" y="7625"/>
                  </a:cubicBezTo>
                  <a:cubicBezTo>
                    <a:pt x="6794" y="7625"/>
                    <a:pt x="8630" y="6382"/>
                    <a:pt x="9361" y="4391"/>
                  </a:cubicBezTo>
                  <a:cubicBezTo>
                    <a:pt x="10076" y="2447"/>
                    <a:pt x="8351" y="828"/>
                    <a:pt x="6693" y="247"/>
                  </a:cubicBezTo>
                  <a:cubicBezTo>
                    <a:pt x="6218" y="80"/>
                    <a:pt x="5727" y="0"/>
                    <a:pt x="5243" y="0"/>
                  </a:cubicBezTo>
                  <a:close/>
                </a:path>
              </a:pathLst>
            </a:custGeom>
            <a:solidFill>
              <a:srgbClr val="FED58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62" name="Google Shape;1962;p45">
              <a:extLst>
                <a:ext uri="{FF2B5EF4-FFF2-40B4-BE49-F238E27FC236}">
                  <a16:creationId xmlns:a16="http://schemas.microsoft.com/office/drawing/2014/main" id="{F2CA9202-D738-48B2-8587-5FB07DB2CFDF}"/>
                </a:ext>
              </a:extLst>
            </p:cNvPr>
            <p:cNvSpPr/>
            <p:nvPr/>
          </p:nvSpPr>
          <p:spPr>
            <a:xfrm>
              <a:off x="1353302" y="3762214"/>
              <a:ext cx="156566" cy="104979"/>
            </a:xfrm>
            <a:custGeom>
              <a:avLst/>
              <a:gdLst/>
              <a:ahLst/>
              <a:cxnLst/>
              <a:rect l="l" t="t" r="r" b="b"/>
              <a:pathLst>
                <a:path w="11396" h="7532" extrusionOk="0">
                  <a:moveTo>
                    <a:pt x="5928" y="1"/>
                  </a:moveTo>
                  <a:cubicBezTo>
                    <a:pt x="3170" y="1"/>
                    <a:pt x="176" y="1521"/>
                    <a:pt x="12" y="4209"/>
                  </a:cubicBezTo>
                  <a:cubicBezTo>
                    <a:pt x="0" y="4427"/>
                    <a:pt x="127" y="4673"/>
                    <a:pt x="310" y="4831"/>
                  </a:cubicBezTo>
                  <a:cubicBezTo>
                    <a:pt x="185" y="5227"/>
                    <a:pt x="324" y="5689"/>
                    <a:pt x="847" y="5795"/>
                  </a:cubicBezTo>
                  <a:cubicBezTo>
                    <a:pt x="2759" y="6178"/>
                    <a:pt x="4463" y="7532"/>
                    <a:pt x="6254" y="7532"/>
                  </a:cubicBezTo>
                  <a:cubicBezTo>
                    <a:pt x="6981" y="7532"/>
                    <a:pt x="7722" y="7309"/>
                    <a:pt x="8498" y="6707"/>
                  </a:cubicBezTo>
                  <a:cubicBezTo>
                    <a:pt x="10281" y="5324"/>
                    <a:pt x="11396" y="2658"/>
                    <a:pt x="9303" y="1012"/>
                  </a:cubicBezTo>
                  <a:cubicBezTo>
                    <a:pt x="8431" y="326"/>
                    <a:pt x="7205" y="1"/>
                    <a:pt x="5928" y="1"/>
                  </a:cubicBezTo>
                  <a:close/>
                </a:path>
              </a:pathLst>
            </a:custGeom>
            <a:solidFill>
              <a:srgbClr val="FEB8B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63" name="Google Shape;1963;p45">
              <a:extLst>
                <a:ext uri="{FF2B5EF4-FFF2-40B4-BE49-F238E27FC236}">
                  <a16:creationId xmlns:a16="http://schemas.microsoft.com/office/drawing/2014/main" id="{FCAA3A11-D541-4A59-BCE1-42AC9FD1D6D0}"/>
                </a:ext>
              </a:extLst>
            </p:cNvPr>
            <p:cNvSpPr/>
            <p:nvPr/>
          </p:nvSpPr>
          <p:spPr>
            <a:xfrm>
              <a:off x="699128" y="3496105"/>
              <a:ext cx="1019458" cy="880756"/>
            </a:xfrm>
            <a:custGeom>
              <a:avLst/>
              <a:gdLst/>
              <a:ahLst/>
              <a:cxnLst/>
              <a:rect l="l" t="t" r="r" b="b"/>
              <a:pathLst>
                <a:path w="73619" h="63592" extrusionOk="0">
                  <a:moveTo>
                    <a:pt x="45084" y="847"/>
                  </a:moveTo>
                  <a:cubicBezTo>
                    <a:pt x="46944" y="847"/>
                    <a:pt x="48802" y="955"/>
                    <a:pt x="50635" y="1155"/>
                  </a:cubicBezTo>
                  <a:cubicBezTo>
                    <a:pt x="58759" y="2041"/>
                    <a:pt x="65084" y="5647"/>
                    <a:pt x="68811" y="13127"/>
                  </a:cubicBezTo>
                  <a:cubicBezTo>
                    <a:pt x="73618" y="22777"/>
                    <a:pt x="68354" y="31839"/>
                    <a:pt x="59431" y="36331"/>
                  </a:cubicBezTo>
                  <a:cubicBezTo>
                    <a:pt x="56886" y="37612"/>
                    <a:pt x="54399" y="38100"/>
                    <a:pt x="51865" y="38100"/>
                  </a:cubicBezTo>
                  <a:cubicBezTo>
                    <a:pt x="49655" y="38100"/>
                    <a:pt x="47409" y="37729"/>
                    <a:pt x="45058" y="37190"/>
                  </a:cubicBezTo>
                  <a:cubicBezTo>
                    <a:pt x="43354" y="36801"/>
                    <a:pt x="41610" y="36502"/>
                    <a:pt x="39884" y="36502"/>
                  </a:cubicBezTo>
                  <a:cubicBezTo>
                    <a:pt x="38193" y="36502"/>
                    <a:pt x="36521" y="36789"/>
                    <a:pt x="34923" y="37559"/>
                  </a:cubicBezTo>
                  <a:cubicBezTo>
                    <a:pt x="31807" y="39061"/>
                    <a:pt x="29366" y="41265"/>
                    <a:pt x="27576" y="44223"/>
                  </a:cubicBezTo>
                  <a:cubicBezTo>
                    <a:pt x="25618" y="47459"/>
                    <a:pt x="26032" y="50637"/>
                    <a:pt x="26382" y="54222"/>
                  </a:cubicBezTo>
                  <a:cubicBezTo>
                    <a:pt x="26866" y="59214"/>
                    <a:pt x="24168" y="62451"/>
                    <a:pt x="19151" y="62669"/>
                  </a:cubicBezTo>
                  <a:cubicBezTo>
                    <a:pt x="18999" y="62676"/>
                    <a:pt x="18847" y="62679"/>
                    <a:pt x="18696" y="62679"/>
                  </a:cubicBezTo>
                  <a:cubicBezTo>
                    <a:pt x="13528" y="62679"/>
                    <a:pt x="9302" y="58817"/>
                    <a:pt x="6411" y="54892"/>
                  </a:cubicBezTo>
                  <a:cubicBezTo>
                    <a:pt x="0" y="46191"/>
                    <a:pt x="1207" y="35182"/>
                    <a:pt x="5266" y="25795"/>
                  </a:cubicBezTo>
                  <a:cubicBezTo>
                    <a:pt x="8870" y="17460"/>
                    <a:pt x="15666" y="11946"/>
                    <a:pt x="23172" y="7243"/>
                  </a:cubicBezTo>
                  <a:cubicBezTo>
                    <a:pt x="24510" y="6405"/>
                    <a:pt x="25890" y="5633"/>
                    <a:pt x="27315" y="4953"/>
                  </a:cubicBezTo>
                  <a:lnTo>
                    <a:pt x="27315" y="4953"/>
                  </a:lnTo>
                  <a:cubicBezTo>
                    <a:pt x="27336" y="4946"/>
                    <a:pt x="27356" y="4936"/>
                    <a:pt x="27377" y="4925"/>
                  </a:cubicBezTo>
                  <a:cubicBezTo>
                    <a:pt x="32794" y="2018"/>
                    <a:pt x="38953" y="847"/>
                    <a:pt x="45084" y="847"/>
                  </a:cubicBezTo>
                  <a:close/>
                  <a:moveTo>
                    <a:pt x="44961" y="1"/>
                  </a:moveTo>
                  <a:cubicBezTo>
                    <a:pt x="38755" y="1"/>
                    <a:pt x="32422" y="1306"/>
                    <a:pt x="26988" y="4217"/>
                  </a:cubicBezTo>
                  <a:lnTo>
                    <a:pt x="26988" y="4217"/>
                  </a:lnTo>
                  <a:cubicBezTo>
                    <a:pt x="26981" y="4220"/>
                    <a:pt x="26975" y="4223"/>
                    <a:pt x="26968" y="4226"/>
                  </a:cubicBezTo>
                  <a:lnTo>
                    <a:pt x="26969" y="4227"/>
                  </a:lnTo>
                  <a:lnTo>
                    <a:pt x="26969" y="4227"/>
                  </a:lnTo>
                  <a:cubicBezTo>
                    <a:pt x="26969" y="4227"/>
                    <a:pt x="26969" y="4227"/>
                    <a:pt x="26968" y="4228"/>
                  </a:cubicBezTo>
                  <a:cubicBezTo>
                    <a:pt x="26965" y="4230"/>
                    <a:pt x="26961" y="4232"/>
                    <a:pt x="26958" y="4234"/>
                  </a:cubicBezTo>
                  <a:lnTo>
                    <a:pt x="26958" y="4234"/>
                  </a:lnTo>
                  <a:cubicBezTo>
                    <a:pt x="12889" y="10925"/>
                    <a:pt x="2081" y="23180"/>
                    <a:pt x="1046" y="39195"/>
                  </a:cubicBezTo>
                  <a:cubicBezTo>
                    <a:pt x="542" y="46988"/>
                    <a:pt x="3911" y="54528"/>
                    <a:pt x="9665" y="59704"/>
                  </a:cubicBezTo>
                  <a:cubicBezTo>
                    <a:pt x="12000" y="61805"/>
                    <a:pt x="15834" y="63591"/>
                    <a:pt x="19392" y="63591"/>
                  </a:cubicBezTo>
                  <a:cubicBezTo>
                    <a:pt x="21399" y="63591"/>
                    <a:pt x="23318" y="63023"/>
                    <a:pt x="24831" y="61622"/>
                  </a:cubicBezTo>
                  <a:cubicBezTo>
                    <a:pt x="26690" y="59900"/>
                    <a:pt x="27283" y="57769"/>
                    <a:pt x="27254" y="55279"/>
                  </a:cubicBezTo>
                  <a:cubicBezTo>
                    <a:pt x="27231" y="53446"/>
                    <a:pt x="26852" y="51632"/>
                    <a:pt x="26780" y="49801"/>
                  </a:cubicBezTo>
                  <a:cubicBezTo>
                    <a:pt x="26659" y="46697"/>
                    <a:pt x="28545" y="43792"/>
                    <a:pt x="30550" y="41602"/>
                  </a:cubicBezTo>
                  <a:cubicBezTo>
                    <a:pt x="33305" y="38590"/>
                    <a:pt x="36668" y="37444"/>
                    <a:pt x="40293" y="37444"/>
                  </a:cubicBezTo>
                  <a:cubicBezTo>
                    <a:pt x="41774" y="37444"/>
                    <a:pt x="43298" y="37636"/>
                    <a:pt x="44843" y="37969"/>
                  </a:cubicBezTo>
                  <a:cubicBezTo>
                    <a:pt x="47347" y="38510"/>
                    <a:pt x="49656" y="38987"/>
                    <a:pt x="52028" y="38987"/>
                  </a:cubicBezTo>
                  <a:cubicBezTo>
                    <a:pt x="53370" y="38987"/>
                    <a:pt x="54732" y="38834"/>
                    <a:pt x="56161" y="38454"/>
                  </a:cubicBezTo>
                  <a:cubicBezTo>
                    <a:pt x="62661" y="36723"/>
                    <a:pt x="68801" y="31822"/>
                    <a:pt x="70881" y="25332"/>
                  </a:cubicBezTo>
                  <a:cubicBezTo>
                    <a:pt x="72908" y="19007"/>
                    <a:pt x="69981" y="12083"/>
                    <a:pt x="65912" y="7285"/>
                  </a:cubicBezTo>
                  <a:cubicBezTo>
                    <a:pt x="61662" y="2273"/>
                    <a:pt x="55181" y="734"/>
                    <a:pt x="48895" y="175"/>
                  </a:cubicBezTo>
                  <a:cubicBezTo>
                    <a:pt x="47596" y="60"/>
                    <a:pt x="46282" y="1"/>
                    <a:pt x="4496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64" name="Google Shape;1964;p45">
              <a:extLst>
                <a:ext uri="{FF2B5EF4-FFF2-40B4-BE49-F238E27FC236}">
                  <a16:creationId xmlns:a16="http://schemas.microsoft.com/office/drawing/2014/main" id="{3CA006A6-62CF-4528-9E0F-0DAA8FD06142}"/>
                </a:ext>
              </a:extLst>
            </p:cNvPr>
            <p:cNvSpPr/>
            <p:nvPr/>
          </p:nvSpPr>
          <p:spPr>
            <a:xfrm>
              <a:off x="878463" y="4059223"/>
              <a:ext cx="165461" cy="167254"/>
            </a:xfrm>
            <a:custGeom>
              <a:avLst/>
              <a:gdLst/>
              <a:ahLst/>
              <a:cxnLst/>
              <a:rect l="l" t="t" r="r" b="b"/>
              <a:pathLst>
                <a:path w="11989" h="12064" extrusionOk="0">
                  <a:moveTo>
                    <a:pt x="6959" y="790"/>
                  </a:moveTo>
                  <a:cubicBezTo>
                    <a:pt x="9773" y="790"/>
                    <a:pt x="9121" y="5202"/>
                    <a:pt x="8614" y="7101"/>
                  </a:cubicBezTo>
                  <a:cubicBezTo>
                    <a:pt x="8281" y="8344"/>
                    <a:pt x="6733" y="11406"/>
                    <a:pt x="5096" y="11406"/>
                  </a:cubicBezTo>
                  <a:cubicBezTo>
                    <a:pt x="4640" y="11406"/>
                    <a:pt x="4176" y="11168"/>
                    <a:pt x="3731" y="10588"/>
                  </a:cubicBezTo>
                  <a:cubicBezTo>
                    <a:pt x="2027" y="8369"/>
                    <a:pt x="3981" y="2725"/>
                    <a:pt x="5797" y="990"/>
                  </a:cubicBezTo>
                  <a:lnTo>
                    <a:pt x="5797" y="990"/>
                  </a:lnTo>
                  <a:cubicBezTo>
                    <a:pt x="5800" y="989"/>
                    <a:pt x="5803" y="988"/>
                    <a:pt x="5806" y="987"/>
                  </a:cubicBezTo>
                  <a:cubicBezTo>
                    <a:pt x="6243" y="852"/>
                    <a:pt x="6625" y="790"/>
                    <a:pt x="6959" y="790"/>
                  </a:cubicBezTo>
                  <a:close/>
                  <a:moveTo>
                    <a:pt x="6847" y="1"/>
                  </a:moveTo>
                  <a:cubicBezTo>
                    <a:pt x="6467" y="1"/>
                    <a:pt x="6049" y="67"/>
                    <a:pt x="5591" y="208"/>
                  </a:cubicBezTo>
                  <a:cubicBezTo>
                    <a:pt x="5532" y="227"/>
                    <a:pt x="5482" y="254"/>
                    <a:pt x="5442" y="288"/>
                  </a:cubicBezTo>
                  <a:lnTo>
                    <a:pt x="5442" y="288"/>
                  </a:lnTo>
                  <a:cubicBezTo>
                    <a:pt x="5377" y="303"/>
                    <a:pt x="5312" y="336"/>
                    <a:pt x="5252" y="392"/>
                  </a:cubicBezTo>
                  <a:cubicBezTo>
                    <a:pt x="3042" y="2462"/>
                    <a:pt x="0" y="11938"/>
                    <a:pt x="5214" y="12062"/>
                  </a:cubicBezTo>
                  <a:cubicBezTo>
                    <a:pt x="5238" y="12063"/>
                    <a:pt x="5262" y="12063"/>
                    <a:pt x="5286" y="12063"/>
                  </a:cubicBezTo>
                  <a:cubicBezTo>
                    <a:pt x="10228" y="12063"/>
                    <a:pt x="11988" y="1"/>
                    <a:pt x="6847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65" name="Google Shape;1965;p45">
              <a:extLst>
                <a:ext uri="{FF2B5EF4-FFF2-40B4-BE49-F238E27FC236}">
                  <a16:creationId xmlns:a16="http://schemas.microsoft.com/office/drawing/2014/main" id="{BF708058-546B-4C42-B263-EC69BFD94F40}"/>
                </a:ext>
              </a:extLst>
            </p:cNvPr>
            <p:cNvSpPr/>
            <p:nvPr/>
          </p:nvSpPr>
          <p:spPr>
            <a:xfrm>
              <a:off x="926536" y="4059229"/>
              <a:ext cx="71166" cy="156579"/>
            </a:xfrm>
            <a:custGeom>
              <a:avLst/>
              <a:gdLst/>
              <a:ahLst/>
              <a:cxnLst/>
              <a:rect l="l" t="t" r="r" b="b"/>
              <a:pathLst>
                <a:path w="5192" h="11283" extrusionOk="0">
                  <a:moveTo>
                    <a:pt x="4589" y="1"/>
                  </a:moveTo>
                  <a:cubicBezTo>
                    <a:pt x="4499" y="1"/>
                    <a:pt x="4405" y="33"/>
                    <a:pt x="4321" y="110"/>
                  </a:cubicBezTo>
                  <a:lnTo>
                    <a:pt x="4319" y="110"/>
                  </a:lnTo>
                  <a:cubicBezTo>
                    <a:pt x="1539" y="2639"/>
                    <a:pt x="0" y="7351"/>
                    <a:pt x="1067" y="10998"/>
                  </a:cubicBezTo>
                  <a:cubicBezTo>
                    <a:pt x="1125" y="11197"/>
                    <a:pt x="1284" y="11283"/>
                    <a:pt x="1444" y="11283"/>
                  </a:cubicBezTo>
                  <a:cubicBezTo>
                    <a:pt x="1687" y="11283"/>
                    <a:pt x="1934" y="11086"/>
                    <a:pt x="1846" y="10784"/>
                  </a:cubicBezTo>
                  <a:cubicBezTo>
                    <a:pt x="859" y="7406"/>
                    <a:pt x="2323" y="3016"/>
                    <a:pt x="4890" y="681"/>
                  </a:cubicBezTo>
                  <a:cubicBezTo>
                    <a:pt x="5191" y="407"/>
                    <a:pt x="4909" y="1"/>
                    <a:pt x="458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66" name="Google Shape;1966;p45">
              <a:extLst>
                <a:ext uri="{FF2B5EF4-FFF2-40B4-BE49-F238E27FC236}">
                  <a16:creationId xmlns:a16="http://schemas.microsoft.com/office/drawing/2014/main" id="{2460C5BE-EFEC-4678-B256-42D80B6342A1}"/>
                </a:ext>
              </a:extLst>
            </p:cNvPr>
            <p:cNvSpPr/>
            <p:nvPr/>
          </p:nvSpPr>
          <p:spPr>
            <a:xfrm>
              <a:off x="812715" y="3834709"/>
              <a:ext cx="190369" cy="156579"/>
            </a:xfrm>
            <a:custGeom>
              <a:avLst/>
              <a:gdLst/>
              <a:ahLst/>
              <a:cxnLst/>
              <a:rect l="l" t="t" r="r" b="b"/>
              <a:pathLst>
                <a:path w="13753" h="11309" extrusionOk="0">
                  <a:moveTo>
                    <a:pt x="8835" y="863"/>
                  </a:moveTo>
                  <a:cubicBezTo>
                    <a:pt x="9652" y="863"/>
                    <a:pt x="10469" y="1047"/>
                    <a:pt x="11273" y="1508"/>
                  </a:cubicBezTo>
                  <a:cubicBezTo>
                    <a:pt x="13752" y="2927"/>
                    <a:pt x="12177" y="6339"/>
                    <a:pt x="9722" y="6434"/>
                  </a:cubicBezTo>
                  <a:cubicBezTo>
                    <a:pt x="9073" y="6459"/>
                    <a:pt x="8270" y="6438"/>
                    <a:pt x="7732" y="6864"/>
                  </a:cubicBezTo>
                  <a:cubicBezTo>
                    <a:pt x="7224" y="7265"/>
                    <a:pt x="6875" y="7603"/>
                    <a:pt x="6658" y="8241"/>
                  </a:cubicBezTo>
                  <a:cubicBezTo>
                    <a:pt x="6423" y="8946"/>
                    <a:pt x="6291" y="9708"/>
                    <a:pt x="5637" y="10210"/>
                  </a:cubicBezTo>
                  <a:cubicBezTo>
                    <a:pt x="5297" y="10470"/>
                    <a:pt x="4929" y="10578"/>
                    <a:pt x="4558" y="10578"/>
                  </a:cubicBezTo>
                  <a:cubicBezTo>
                    <a:pt x="3499" y="10578"/>
                    <a:pt x="2421" y="9692"/>
                    <a:pt x="1931" y="8941"/>
                  </a:cubicBezTo>
                  <a:cubicBezTo>
                    <a:pt x="800" y="7206"/>
                    <a:pt x="994" y="3751"/>
                    <a:pt x="3030" y="2813"/>
                  </a:cubicBezTo>
                  <a:cubicBezTo>
                    <a:pt x="3098" y="2782"/>
                    <a:pt x="3147" y="2741"/>
                    <a:pt x="3181" y="2694"/>
                  </a:cubicBezTo>
                  <a:lnTo>
                    <a:pt x="3181" y="2694"/>
                  </a:lnTo>
                  <a:cubicBezTo>
                    <a:pt x="3237" y="2693"/>
                    <a:pt x="3295" y="2680"/>
                    <a:pt x="3354" y="2652"/>
                  </a:cubicBezTo>
                  <a:cubicBezTo>
                    <a:pt x="5079" y="1835"/>
                    <a:pt x="6957" y="863"/>
                    <a:pt x="8835" y="863"/>
                  </a:cubicBezTo>
                  <a:close/>
                  <a:moveTo>
                    <a:pt x="9370" y="0"/>
                  </a:moveTo>
                  <a:cubicBezTo>
                    <a:pt x="7118" y="0"/>
                    <a:pt x="4474" y="1232"/>
                    <a:pt x="2947" y="1954"/>
                  </a:cubicBezTo>
                  <a:cubicBezTo>
                    <a:pt x="2880" y="1986"/>
                    <a:pt x="2830" y="2027"/>
                    <a:pt x="2797" y="2074"/>
                  </a:cubicBezTo>
                  <a:lnTo>
                    <a:pt x="2797" y="2074"/>
                  </a:lnTo>
                  <a:cubicBezTo>
                    <a:pt x="2741" y="2075"/>
                    <a:pt x="2683" y="2088"/>
                    <a:pt x="2623" y="2115"/>
                  </a:cubicBezTo>
                  <a:cubicBezTo>
                    <a:pt x="1" y="3325"/>
                    <a:pt x="115" y="7132"/>
                    <a:pt x="1233" y="9348"/>
                  </a:cubicBezTo>
                  <a:cubicBezTo>
                    <a:pt x="1879" y="10627"/>
                    <a:pt x="3376" y="11264"/>
                    <a:pt x="4725" y="11307"/>
                  </a:cubicBezTo>
                  <a:cubicBezTo>
                    <a:pt x="4754" y="11308"/>
                    <a:pt x="4782" y="11309"/>
                    <a:pt x="4811" y="11309"/>
                  </a:cubicBezTo>
                  <a:cubicBezTo>
                    <a:pt x="6258" y="11309"/>
                    <a:pt x="6944" y="10067"/>
                    <a:pt x="7297" y="8872"/>
                  </a:cubicBezTo>
                  <a:cubicBezTo>
                    <a:pt x="7977" y="6576"/>
                    <a:pt x="11088" y="7722"/>
                    <a:pt x="12559" y="6043"/>
                  </a:cubicBezTo>
                  <a:cubicBezTo>
                    <a:pt x="13546" y="4918"/>
                    <a:pt x="13435" y="3215"/>
                    <a:pt x="12819" y="1970"/>
                  </a:cubicBezTo>
                  <a:cubicBezTo>
                    <a:pt x="12093" y="505"/>
                    <a:pt x="10812" y="0"/>
                    <a:pt x="937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67" name="Google Shape;1967;p45">
              <a:extLst>
                <a:ext uri="{FF2B5EF4-FFF2-40B4-BE49-F238E27FC236}">
                  <a16:creationId xmlns:a16="http://schemas.microsoft.com/office/drawing/2014/main" id="{8F1E54DA-9B35-49DC-901C-979BFC330A2A}"/>
                </a:ext>
              </a:extLst>
            </p:cNvPr>
            <p:cNvSpPr/>
            <p:nvPr/>
          </p:nvSpPr>
          <p:spPr>
            <a:xfrm>
              <a:off x="1001798" y="3638910"/>
              <a:ext cx="185032" cy="124551"/>
            </a:xfrm>
            <a:custGeom>
              <a:avLst/>
              <a:gdLst/>
              <a:ahLst/>
              <a:cxnLst/>
              <a:rect l="l" t="t" r="r" b="b"/>
              <a:pathLst>
                <a:path w="13373" h="8904" extrusionOk="0">
                  <a:moveTo>
                    <a:pt x="7764" y="824"/>
                  </a:moveTo>
                  <a:cubicBezTo>
                    <a:pt x="9518" y="824"/>
                    <a:pt x="11150" y="1530"/>
                    <a:pt x="11789" y="3304"/>
                  </a:cubicBezTo>
                  <a:cubicBezTo>
                    <a:pt x="12239" y="4552"/>
                    <a:pt x="11931" y="5996"/>
                    <a:pt x="11084" y="6989"/>
                  </a:cubicBezTo>
                  <a:cubicBezTo>
                    <a:pt x="10715" y="7422"/>
                    <a:pt x="10129" y="7773"/>
                    <a:pt x="9565" y="7773"/>
                  </a:cubicBezTo>
                  <a:cubicBezTo>
                    <a:pt x="9288" y="7773"/>
                    <a:pt x="9016" y="7688"/>
                    <a:pt x="8779" y="7488"/>
                  </a:cubicBezTo>
                  <a:cubicBezTo>
                    <a:pt x="8453" y="7213"/>
                    <a:pt x="8185" y="6968"/>
                    <a:pt x="7795" y="6783"/>
                  </a:cubicBezTo>
                  <a:cubicBezTo>
                    <a:pt x="7553" y="6668"/>
                    <a:pt x="7311" y="6619"/>
                    <a:pt x="7071" y="6619"/>
                  </a:cubicBezTo>
                  <a:cubicBezTo>
                    <a:pt x="5733" y="6619"/>
                    <a:pt x="4435" y="8139"/>
                    <a:pt x="3166" y="8139"/>
                  </a:cubicBezTo>
                  <a:cubicBezTo>
                    <a:pt x="2806" y="8139"/>
                    <a:pt x="2449" y="8017"/>
                    <a:pt x="2093" y="7702"/>
                  </a:cubicBezTo>
                  <a:cubicBezTo>
                    <a:pt x="774" y="6536"/>
                    <a:pt x="2304" y="3359"/>
                    <a:pt x="3239" y="2399"/>
                  </a:cubicBezTo>
                  <a:cubicBezTo>
                    <a:pt x="3258" y="2380"/>
                    <a:pt x="3274" y="2360"/>
                    <a:pt x="3287" y="2340"/>
                  </a:cubicBezTo>
                  <a:lnTo>
                    <a:pt x="3287" y="2340"/>
                  </a:lnTo>
                  <a:cubicBezTo>
                    <a:pt x="3298" y="2333"/>
                    <a:pt x="3308" y="2325"/>
                    <a:pt x="3319" y="2317"/>
                  </a:cubicBezTo>
                  <a:cubicBezTo>
                    <a:pt x="4458" y="1414"/>
                    <a:pt x="6162" y="824"/>
                    <a:pt x="7764" y="824"/>
                  </a:cubicBezTo>
                  <a:close/>
                  <a:moveTo>
                    <a:pt x="8023" y="1"/>
                  </a:moveTo>
                  <a:cubicBezTo>
                    <a:pt x="6088" y="1"/>
                    <a:pt x="4006" y="749"/>
                    <a:pt x="2749" y="1746"/>
                  </a:cubicBezTo>
                  <a:cubicBezTo>
                    <a:pt x="2720" y="1769"/>
                    <a:pt x="2696" y="1794"/>
                    <a:pt x="2676" y="1819"/>
                  </a:cubicBezTo>
                  <a:lnTo>
                    <a:pt x="2676" y="1819"/>
                  </a:lnTo>
                  <a:cubicBezTo>
                    <a:pt x="2673" y="1822"/>
                    <a:pt x="2671" y="1825"/>
                    <a:pt x="2668" y="1827"/>
                  </a:cubicBezTo>
                  <a:cubicBezTo>
                    <a:pt x="1389" y="3143"/>
                    <a:pt x="0" y="6421"/>
                    <a:pt x="1373" y="8090"/>
                  </a:cubicBezTo>
                  <a:cubicBezTo>
                    <a:pt x="1830" y="8645"/>
                    <a:pt x="2515" y="8904"/>
                    <a:pt x="3213" y="8904"/>
                  </a:cubicBezTo>
                  <a:cubicBezTo>
                    <a:pt x="3623" y="8904"/>
                    <a:pt x="4038" y="8814"/>
                    <a:pt x="4413" y="8642"/>
                  </a:cubicBezTo>
                  <a:cubicBezTo>
                    <a:pt x="5219" y="8271"/>
                    <a:pt x="6129" y="7498"/>
                    <a:pt x="7024" y="7498"/>
                  </a:cubicBezTo>
                  <a:cubicBezTo>
                    <a:pt x="7357" y="7498"/>
                    <a:pt x="7687" y="7605"/>
                    <a:pt x="8010" y="7879"/>
                  </a:cubicBezTo>
                  <a:cubicBezTo>
                    <a:pt x="8381" y="8194"/>
                    <a:pt x="8811" y="8635"/>
                    <a:pt x="9341" y="8635"/>
                  </a:cubicBezTo>
                  <a:cubicBezTo>
                    <a:pt x="9368" y="8635"/>
                    <a:pt x="9395" y="8634"/>
                    <a:pt x="9423" y="8632"/>
                  </a:cubicBezTo>
                  <a:cubicBezTo>
                    <a:pt x="12538" y="8371"/>
                    <a:pt x="13373" y="4749"/>
                    <a:pt x="12249" y="2315"/>
                  </a:cubicBezTo>
                  <a:cubicBezTo>
                    <a:pt x="11478" y="641"/>
                    <a:pt x="9813" y="1"/>
                    <a:pt x="802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68" name="Google Shape;1968;p45">
              <a:extLst>
                <a:ext uri="{FF2B5EF4-FFF2-40B4-BE49-F238E27FC236}">
                  <a16:creationId xmlns:a16="http://schemas.microsoft.com/office/drawing/2014/main" id="{C2EB9DC0-DDE7-44C8-8051-387B16DD0AA3}"/>
                </a:ext>
              </a:extLst>
            </p:cNvPr>
            <p:cNvSpPr/>
            <p:nvPr/>
          </p:nvSpPr>
          <p:spPr>
            <a:xfrm>
              <a:off x="1154903" y="3830780"/>
              <a:ext cx="156566" cy="120993"/>
            </a:xfrm>
            <a:custGeom>
              <a:avLst/>
              <a:gdLst/>
              <a:ahLst/>
              <a:cxnLst/>
              <a:rect l="l" t="t" r="r" b="b"/>
              <a:pathLst>
                <a:path w="11336" h="8647" extrusionOk="0">
                  <a:moveTo>
                    <a:pt x="5976" y="797"/>
                  </a:moveTo>
                  <a:cubicBezTo>
                    <a:pt x="7396" y="797"/>
                    <a:pt x="8710" y="1503"/>
                    <a:pt x="9513" y="2784"/>
                  </a:cubicBezTo>
                  <a:cubicBezTo>
                    <a:pt x="10745" y="4751"/>
                    <a:pt x="9175" y="6897"/>
                    <a:pt x="7280" y="7600"/>
                  </a:cubicBezTo>
                  <a:cubicBezTo>
                    <a:pt x="6716" y="7810"/>
                    <a:pt x="6092" y="7915"/>
                    <a:pt x="5461" y="7915"/>
                  </a:cubicBezTo>
                  <a:cubicBezTo>
                    <a:pt x="3863" y="7915"/>
                    <a:pt x="2220" y="7243"/>
                    <a:pt x="1398" y="5902"/>
                  </a:cubicBezTo>
                  <a:cubicBezTo>
                    <a:pt x="115" y="3811"/>
                    <a:pt x="3150" y="1638"/>
                    <a:pt x="4775" y="1043"/>
                  </a:cubicBezTo>
                  <a:cubicBezTo>
                    <a:pt x="4853" y="1014"/>
                    <a:pt x="4914" y="970"/>
                    <a:pt x="4957" y="916"/>
                  </a:cubicBezTo>
                  <a:lnTo>
                    <a:pt x="4957" y="916"/>
                  </a:lnTo>
                  <a:cubicBezTo>
                    <a:pt x="5299" y="836"/>
                    <a:pt x="5640" y="797"/>
                    <a:pt x="5976" y="797"/>
                  </a:cubicBezTo>
                  <a:close/>
                  <a:moveTo>
                    <a:pt x="5929" y="1"/>
                  </a:moveTo>
                  <a:cubicBezTo>
                    <a:pt x="5466" y="1"/>
                    <a:pt x="5003" y="61"/>
                    <a:pt x="4560" y="184"/>
                  </a:cubicBezTo>
                  <a:cubicBezTo>
                    <a:pt x="4449" y="215"/>
                    <a:pt x="4373" y="277"/>
                    <a:pt x="4328" y="355"/>
                  </a:cubicBezTo>
                  <a:lnTo>
                    <a:pt x="4328" y="355"/>
                  </a:lnTo>
                  <a:cubicBezTo>
                    <a:pt x="2210" y="1203"/>
                    <a:pt x="1" y="3118"/>
                    <a:pt x="428" y="5604"/>
                  </a:cubicBezTo>
                  <a:cubicBezTo>
                    <a:pt x="811" y="7843"/>
                    <a:pt x="3370" y="8647"/>
                    <a:pt x="5526" y="8647"/>
                  </a:cubicBezTo>
                  <a:cubicBezTo>
                    <a:pt x="6113" y="8647"/>
                    <a:pt x="6670" y="8587"/>
                    <a:pt x="7145" y="8481"/>
                  </a:cubicBezTo>
                  <a:cubicBezTo>
                    <a:pt x="9592" y="7936"/>
                    <a:pt x="11336" y="5429"/>
                    <a:pt x="10503" y="2999"/>
                  </a:cubicBezTo>
                  <a:cubicBezTo>
                    <a:pt x="9839" y="1061"/>
                    <a:pt x="7873" y="1"/>
                    <a:pt x="592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69" name="Google Shape;1969;p45">
              <a:extLst>
                <a:ext uri="{FF2B5EF4-FFF2-40B4-BE49-F238E27FC236}">
                  <a16:creationId xmlns:a16="http://schemas.microsoft.com/office/drawing/2014/main" id="{18E8CDA1-7C98-4EF7-8617-95AACC973F3F}"/>
                </a:ext>
              </a:extLst>
            </p:cNvPr>
            <p:cNvSpPr/>
            <p:nvPr/>
          </p:nvSpPr>
          <p:spPr>
            <a:xfrm>
              <a:off x="1287367" y="3579085"/>
              <a:ext cx="133436" cy="122771"/>
            </a:xfrm>
            <a:custGeom>
              <a:avLst/>
              <a:gdLst/>
              <a:ahLst/>
              <a:cxnLst/>
              <a:rect l="l" t="t" r="r" b="b"/>
              <a:pathLst>
                <a:path w="9631" h="8877" extrusionOk="0">
                  <a:moveTo>
                    <a:pt x="4659" y="809"/>
                  </a:moveTo>
                  <a:lnTo>
                    <a:pt x="4659" y="809"/>
                  </a:lnTo>
                  <a:cubicBezTo>
                    <a:pt x="6745" y="859"/>
                    <a:pt x="8932" y="1761"/>
                    <a:pt x="8507" y="4224"/>
                  </a:cubicBezTo>
                  <a:cubicBezTo>
                    <a:pt x="8185" y="6090"/>
                    <a:pt x="6485" y="7527"/>
                    <a:pt x="4740" y="8008"/>
                  </a:cubicBezTo>
                  <a:cubicBezTo>
                    <a:pt x="4550" y="8060"/>
                    <a:pt x="4350" y="8087"/>
                    <a:pt x="4148" y="8087"/>
                  </a:cubicBezTo>
                  <a:cubicBezTo>
                    <a:pt x="3546" y="8087"/>
                    <a:pt x="2932" y="7851"/>
                    <a:pt x="2561" y="7359"/>
                  </a:cubicBezTo>
                  <a:cubicBezTo>
                    <a:pt x="1989" y="6599"/>
                    <a:pt x="2478" y="5829"/>
                    <a:pt x="2805" y="5169"/>
                  </a:cubicBezTo>
                  <a:cubicBezTo>
                    <a:pt x="3028" y="4717"/>
                    <a:pt x="3057" y="4311"/>
                    <a:pt x="2874" y="3848"/>
                  </a:cubicBezTo>
                  <a:cubicBezTo>
                    <a:pt x="2696" y="3400"/>
                    <a:pt x="2218" y="3023"/>
                    <a:pt x="1766" y="2879"/>
                  </a:cubicBezTo>
                  <a:cubicBezTo>
                    <a:pt x="64" y="2337"/>
                    <a:pt x="4165" y="913"/>
                    <a:pt x="4444" y="888"/>
                  </a:cubicBezTo>
                  <a:cubicBezTo>
                    <a:pt x="4530" y="881"/>
                    <a:pt x="4601" y="852"/>
                    <a:pt x="4659" y="809"/>
                  </a:cubicBezTo>
                  <a:close/>
                  <a:moveTo>
                    <a:pt x="4522" y="0"/>
                  </a:moveTo>
                  <a:cubicBezTo>
                    <a:pt x="4407" y="0"/>
                    <a:pt x="4317" y="40"/>
                    <a:pt x="4254" y="102"/>
                  </a:cubicBezTo>
                  <a:lnTo>
                    <a:pt x="4254" y="102"/>
                  </a:lnTo>
                  <a:cubicBezTo>
                    <a:pt x="2955" y="261"/>
                    <a:pt x="1862" y="825"/>
                    <a:pt x="833" y="1631"/>
                  </a:cubicBezTo>
                  <a:cubicBezTo>
                    <a:pt x="182" y="2142"/>
                    <a:pt x="0" y="3073"/>
                    <a:pt x="914" y="3431"/>
                  </a:cubicBezTo>
                  <a:cubicBezTo>
                    <a:pt x="2533" y="4067"/>
                    <a:pt x="2007" y="4619"/>
                    <a:pt x="1676" y="5668"/>
                  </a:cubicBezTo>
                  <a:cubicBezTo>
                    <a:pt x="1498" y="6234"/>
                    <a:pt x="1439" y="6852"/>
                    <a:pt x="1699" y="7411"/>
                  </a:cubicBezTo>
                  <a:cubicBezTo>
                    <a:pt x="2155" y="8392"/>
                    <a:pt x="3047" y="8876"/>
                    <a:pt x="4076" y="8876"/>
                  </a:cubicBezTo>
                  <a:cubicBezTo>
                    <a:pt x="4236" y="8876"/>
                    <a:pt x="4401" y="8864"/>
                    <a:pt x="4567" y="8841"/>
                  </a:cubicBezTo>
                  <a:cubicBezTo>
                    <a:pt x="6864" y="8515"/>
                    <a:pt x="9118" y="6422"/>
                    <a:pt x="9348" y="4051"/>
                  </a:cubicBezTo>
                  <a:cubicBezTo>
                    <a:pt x="9630" y="1153"/>
                    <a:pt x="7027" y="16"/>
                    <a:pt x="4525" y="0"/>
                  </a:cubicBezTo>
                  <a:cubicBezTo>
                    <a:pt x="4524" y="0"/>
                    <a:pt x="4523" y="0"/>
                    <a:pt x="452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70" name="Google Shape;1970;p45">
              <a:extLst>
                <a:ext uri="{FF2B5EF4-FFF2-40B4-BE49-F238E27FC236}">
                  <a16:creationId xmlns:a16="http://schemas.microsoft.com/office/drawing/2014/main" id="{86E8BE9F-DC95-4C78-AD4B-058690B02525}"/>
                </a:ext>
              </a:extLst>
            </p:cNvPr>
            <p:cNvSpPr/>
            <p:nvPr/>
          </p:nvSpPr>
          <p:spPr>
            <a:xfrm>
              <a:off x="1351338" y="3740831"/>
              <a:ext cx="165462" cy="117434"/>
            </a:xfrm>
            <a:custGeom>
              <a:avLst/>
              <a:gdLst/>
              <a:ahLst/>
              <a:cxnLst/>
              <a:rect l="l" t="t" r="r" b="b"/>
              <a:pathLst>
                <a:path w="12021" h="8542" extrusionOk="0">
                  <a:moveTo>
                    <a:pt x="5450" y="806"/>
                  </a:moveTo>
                  <a:cubicBezTo>
                    <a:pt x="7525" y="806"/>
                    <a:pt x="10265" y="911"/>
                    <a:pt x="11113" y="3091"/>
                  </a:cubicBezTo>
                  <a:cubicBezTo>
                    <a:pt x="11624" y="4406"/>
                    <a:pt x="9981" y="5775"/>
                    <a:pt x="9091" y="6437"/>
                  </a:cubicBezTo>
                  <a:cubicBezTo>
                    <a:pt x="8278" y="7041"/>
                    <a:pt x="7336" y="7589"/>
                    <a:pt x="6376" y="7589"/>
                  </a:cubicBezTo>
                  <a:cubicBezTo>
                    <a:pt x="5896" y="7589"/>
                    <a:pt x="5412" y="7452"/>
                    <a:pt x="4937" y="7117"/>
                  </a:cubicBezTo>
                  <a:cubicBezTo>
                    <a:pt x="4326" y="6684"/>
                    <a:pt x="3673" y="6296"/>
                    <a:pt x="2974" y="6023"/>
                  </a:cubicBezTo>
                  <a:cubicBezTo>
                    <a:pt x="1902" y="5601"/>
                    <a:pt x="345" y="5232"/>
                    <a:pt x="1061" y="3766"/>
                  </a:cubicBezTo>
                  <a:cubicBezTo>
                    <a:pt x="1714" y="2433"/>
                    <a:pt x="3400" y="1346"/>
                    <a:pt x="4760" y="873"/>
                  </a:cubicBezTo>
                  <a:cubicBezTo>
                    <a:pt x="4808" y="857"/>
                    <a:pt x="4849" y="834"/>
                    <a:pt x="4884" y="807"/>
                  </a:cubicBezTo>
                  <a:lnTo>
                    <a:pt x="4884" y="807"/>
                  </a:lnTo>
                  <a:cubicBezTo>
                    <a:pt x="5065" y="807"/>
                    <a:pt x="5255" y="806"/>
                    <a:pt x="5450" y="806"/>
                  </a:cubicBezTo>
                  <a:close/>
                  <a:moveTo>
                    <a:pt x="4814" y="1"/>
                  </a:moveTo>
                  <a:cubicBezTo>
                    <a:pt x="4706" y="1"/>
                    <a:pt x="4620" y="35"/>
                    <a:pt x="4557" y="90"/>
                  </a:cubicBezTo>
                  <a:lnTo>
                    <a:pt x="4557" y="90"/>
                  </a:lnTo>
                  <a:cubicBezTo>
                    <a:pt x="4553" y="92"/>
                    <a:pt x="4550" y="93"/>
                    <a:pt x="4546" y="94"/>
                  </a:cubicBezTo>
                  <a:lnTo>
                    <a:pt x="4546" y="96"/>
                  </a:lnTo>
                  <a:cubicBezTo>
                    <a:pt x="2920" y="660"/>
                    <a:pt x="100" y="2362"/>
                    <a:pt x="33" y="4353"/>
                  </a:cubicBezTo>
                  <a:cubicBezTo>
                    <a:pt x="0" y="5282"/>
                    <a:pt x="519" y="5824"/>
                    <a:pt x="1302" y="6245"/>
                  </a:cubicBezTo>
                  <a:cubicBezTo>
                    <a:pt x="2102" y="6674"/>
                    <a:pt x="3002" y="6880"/>
                    <a:pt x="3798" y="7337"/>
                  </a:cubicBezTo>
                  <a:cubicBezTo>
                    <a:pt x="4544" y="7763"/>
                    <a:pt x="5119" y="8289"/>
                    <a:pt x="5970" y="8490"/>
                  </a:cubicBezTo>
                  <a:cubicBezTo>
                    <a:pt x="6120" y="8525"/>
                    <a:pt x="6280" y="8542"/>
                    <a:pt x="6446" y="8542"/>
                  </a:cubicBezTo>
                  <a:cubicBezTo>
                    <a:pt x="8595" y="8542"/>
                    <a:pt x="11936" y="5753"/>
                    <a:pt x="11967" y="3738"/>
                  </a:cubicBezTo>
                  <a:cubicBezTo>
                    <a:pt x="12020" y="202"/>
                    <a:pt x="7328" y="1"/>
                    <a:pt x="481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71" name="Google Shape;1971;p45">
              <a:extLst>
                <a:ext uri="{FF2B5EF4-FFF2-40B4-BE49-F238E27FC236}">
                  <a16:creationId xmlns:a16="http://schemas.microsoft.com/office/drawing/2014/main" id="{0948C82F-B3FB-4420-93B0-6650A42E3344}"/>
                </a:ext>
              </a:extLst>
            </p:cNvPr>
            <p:cNvSpPr/>
            <p:nvPr/>
          </p:nvSpPr>
          <p:spPr>
            <a:xfrm>
              <a:off x="1494657" y="3651160"/>
              <a:ext cx="94295" cy="80068"/>
            </a:xfrm>
            <a:custGeom>
              <a:avLst/>
              <a:gdLst/>
              <a:ahLst/>
              <a:cxnLst/>
              <a:rect l="l" t="t" r="r" b="b"/>
              <a:pathLst>
                <a:path w="6814" h="5777" extrusionOk="0">
                  <a:moveTo>
                    <a:pt x="3045" y="777"/>
                  </a:moveTo>
                  <a:lnTo>
                    <a:pt x="3045" y="777"/>
                  </a:lnTo>
                  <a:cubicBezTo>
                    <a:pt x="3092" y="798"/>
                    <a:pt x="3146" y="810"/>
                    <a:pt x="3208" y="811"/>
                  </a:cubicBezTo>
                  <a:cubicBezTo>
                    <a:pt x="3866" y="820"/>
                    <a:pt x="4496" y="870"/>
                    <a:pt x="5065" y="1221"/>
                  </a:cubicBezTo>
                  <a:cubicBezTo>
                    <a:pt x="5728" y="1630"/>
                    <a:pt x="5952" y="2615"/>
                    <a:pt x="5952" y="3326"/>
                  </a:cubicBezTo>
                  <a:cubicBezTo>
                    <a:pt x="5952" y="3721"/>
                    <a:pt x="5805" y="4006"/>
                    <a:pt x="5621" y="4342"/>
                  </a:cubicBezTo>
                  <a:cubicBezTo>
                    <a:pt x="5502" y="4558"/>
                    <a:pt x="5271" y="4912"/>
                    <a:pt x="5285" y="4925"/>
                  </a:cubicBezTo>
                  <a:lnTo>
                    <a:pt x="5285" y="4925"/>
                  </a:lnTo>
                  <a:cubicBezTo>
                    <a:pt x="5019" y="4699"/>
                    <a:pt x="4778" y="4517"/>
                    <a:pt x="4437" y="4411"/>
                  </a:cubicBezTo>
                  <a:cubicBezTo>
                    <a:pt x="3902" y="4247"/>
                    <a:pt x="3331" y="4325"/>
                    <a:pt x="2784" y="4131"/>
                  </a:cubicBezTo>
                  <a:cubicBezTo>
                    <a:pt x="2256" y="3942"/>
                    <a:pt x="1799" y="3549"/>
                    <a:pt x="1501" y="3080"/>
                  </a:cubicBezTo>
                  <a:cubicBezTo>
                    <a:pt x="740" y="1879"/>
                    <a:pt x="1941" y="1060"/>
                    <a:pt x="2992" y="794"/>
                  </a:cubicBezTo>
                  <a:cubicBezTo>
                    <a:pt x="3010" y="789"/>
                    <a:pt x="3028" y="783"/>
                    <a:pt x="3045" y="777"/>
                  </a:cubicBezTo>
                  <a:close/>
                  <a:moveTo>
                    <a:pt x="2886" y="1"/>
                  </a:moveTo>
                  <a:cubicBezTo>
                    <a:pt x="2852" y="1"/>
                    <a:pt x="2816" y="5"/>
                    <a:pt x="2779" y="15"/>
                  </a:cubicBezTo>
                  <a:lnTo>
                    <a:pt x="2779" y="18"/>
                  </a:lnTo>
                  <a:cubicBezTo>
                    <a:pt x="1316" y="387"/>
                    <a:pt x="0" y="1503"/>
                    <a:pt x="631" y="3130"/>
                  </a:cubicBezTo>
                  <a:cubicBezTo>
                    <a:pt x="882" y="3785"/>
                    <a:pt x="1404" y="4278"/>
                    <a:pt x="1989" y="4638"/>
                  </a:cubicBezTo>
                  <a:cubicBezTo>
                    <a:pt x="2329" y="4849"/>
                    <a:pt x="2725" y="4979"/>
                    <a:pt x="3111" y="5073"/>
                  </a:cubicBezTo>
                  <a:cubicBezTo>
                    <a:pt x="3554" y="5180"/>
                    <a:pt x="4077" y="5073"/>
                    <a:pt x="4479" y="5303"/>
                  </a:cubicBezTo>
                  <a:cubicBezTo>
                    <a:pt x="4737" y="5451"/>
                    <a:pt x="4987" y="5777"/>
                    <a:pt x="5293" y="5777"/>
                  </a:cubicBezTo>
                  <a:cubicBezTo>
                    <a:pt x="5384" y="5777"/>
                    <a:pt x="5479" y="5748"/>
                    <a:pt x="5581" y="5679"/>
                  </a:cubicBezTo>
                  <a:cubicBezTo>
                    <a:pt x="6204" y="5251"/>
                    <a:pt x="6689" y="4295"/>
                    <a:pt x="6743" y="3551"/>
                  </a:cubicBezTo>
                  <a:cubicBezTo>
                    <a:pt x="6814" y="2554"/>
                    <a:pt x="6520" y="1581"/>
                    <a:pt x="5846" y="832"/>
                  </a:cubicBezTo>
                  <a:cubicBezTo>
                    <a:pt x="5200" y="112"/>
                    <a:pt x="4108" y="16"/>
                    <a:pt x="3208" y="2"/>
                  </a:cubicBezTo>
                  <a:cubicBezTo>
                    <a:pt x="3206" y="2"/>
                    <a:pt x="3204" y="2"/>
                    <a:pt x="3201" y="2"/>
                  </a:cubicBezTo>
                  <a:cubicBezTo>
                    <a:pt x="3140" y="2"/>
                    <a:pt x="3087" y="14"/>
                    <a:pt x="3040" y="34"/>
                  </a:cubicBezTo>
                  <a:lnTo>
                    <a:pt x="3040" y="34"/>
                  </a:lnTo>
                  <a:cubicBezTo>
                    <a:pt x="2994" y="13"/>
                    <a:pt x="2943" y="1"/>
                    <a:pt x="288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</p:grpSp>
      <p:grpSp>
        <p:nvGrpSpPr>
          <p:cNvPr id="50180" name="Google Shape;1972;p45">
            <a:extLst>
              <a:ext uri="{FF2B5EF4-FFF2-40B4-BE49-F238E27FC236}">
                <a16:creationId xmlns:a16="http://schemas.microsoft.com/office/drawing/2014/main" id="{D1908763-809E-43FF-9ACE-1864696B3D63}"/>
              </a:ext>
            </a:extLst>
          </p:cNvPr>
          <p:cNvGrpSpPr>
            <a:grpSpLocks/>
          </p:cNvGrpSpPr>
          <p:nvPr/>
        </p:nvGrpSpPr>
        <p:grpSpPr bwMode="auto">
          <a:xfrm>
            <a:off x="4098925" y="4437063"/>
            <a:ext cx="1168400" cy="1123950"/>
            <a:chOff x="1142423" y="2075513"/>
            <a:chExt cx="1464544" cy="1408352"/>
          </a:xfrm>
        </p:grpSpPr>
        <p:sp>
          <p:nvSpPr>
            <p:cNvPr id="1973" name="Google Shape;1973;p45">
              <a:extLst>
                <a:ext uri="{FF2B5EF4-FFF2-40B4-BE49-F238E27FC236}">
                  <a16:creationId xmlns:a16="http://schemas.microsoft.com/office/drawing/2014/main" id="{9189B767-CC5C-4766-9F43-4993A4E35D3B}"/>
                </a:ext>
              </a:extLst>
            </p:cNvPr>
            <p:cNvSpPr/>
            <p:nvPr/>
          </p:nvSpPr>
          <p:spPr>
            <a:xfrm>
              <a:off x="1325491" y="2081480"/>
              <a:ext cx="1261577" cy="1382493"/>
            </a:xfrm>
            <a:custGeom>
              <a:avLst/>
              <a:gdLst/>
              <a:ahLst/>
              <a:cxnLst/>
              <a:rect l="l" t="t" r="r" b="b"/>
              <a:pathLst>
                <a:path w="90974" h="99672" extrusionOk="0">
                  <a:moveTo>
                    <a:pt x="40992" y="0"/>
                  </a:moveTo>
                  <a:cubicBezTo>
                    <a:pt x="38329" y="0"/>
                    <a:pt x="35628" y="413"/>
                    <a:pt x="33056" y="831"/>
                  </a:cubicBezTo>
                  <a:cubicBezTo>
                    <a:pt x="32920" y="854"/>
                    <a:pt x="32786" y="895"/>
                    <a:pt x="32658" y="951"/>
                  </a:cubicBezTo>
                  <a:cubicBezTo>
                    <a:pt x="31021" y="1209"/>
                    <a:pt x="29383" y="1522"/>
                    <a:pt x="27728" y="1801"/>
                  </a:cubicBezTo>
                  <a:cubicBezTo>
                    <a:pt x="27394" y="1858"/>
                    <a:pt x="27146" y="1989"/>
                    <a:pt x="26960" y="2162"/>
                  </a:cubicBezTo>
                  <a:cubicBezTo>
                    <a:pt x="26570" y="2254"/>
                    <a:pt x="26179" y="2346"/>
                    <a:pt x="25791" y="2448"/>
                  </a:cubicBezTo>
                  <a:cubicBezTo>
                    <a:pt x="25769" y="2453"/>
                    <a:pt x="25753" y="2467"/>
                    <a:pt x="25732" y="2472"/>
                  </a:cubicBezTo>
                  <a:cubicBezTo>
                    <a:pt x="25692" y="2470"/>
                    <a:pt x="25652" y="2468"/>
                    <a:pt x="25612" y="2468"/>
                  </a:cubicBezTo>
                  <a:cubicBezTo>
                    <a:pt x="25375" y="2468"/>
                    <a:pt x="25139" y="2516"/>
                    <a:pt x="24920" y="2611"/>
                  </a:cubicBezTo>
                  <a:lnTo>
                    <a:pt x="24559" y="2765"/>
                  </a:lnTo>
                  <a:cubicBezTo>
                    <a:pt x="24538" y="2768"/>
                    <a:pt x="24519" y="2765"/>
                    <a:pt x="24500" y="2770"/>
                  </a:cubicBezTo>
                  <a:cubicBezTo>
                    <a:pt x="22980" y="3028"/>
                    <a:pt x="21604" y="3521"/>
                    <a:pt x="20238" y="4224"/>
                  </a:cubicBezTo>
                  <a:cubicBezTo>
                    <a:pt x="20184" y="4255"/>
                    <a:pt x="20131" y="4290"/>
                    <a:pt x="20080" y="4326"/>
                  </a:cubicBezTo>
                  <a:cubicBezTo>
                    <a:pt x="17447" y="5245"/>
                    <a:pt x="14830" y="6201"/>
                    <a:pt x="12325" y="7456"/>
                  </a:cubicBezTo>
                  <a:cubicBezTo>
                    <a:pt x="11806" y="7716"/>
                    <a:pt x="11562" y="8126"/>
                    <a:pt x="11520" y="8560"/>
                  </a:cubicBezTo>
                  <a:cubicBezTo>
                    <a:pt x="10918" y="8801"/>
                    <a:pt x="10355" y="9149"/>
                    <a:pt x="9966" y="9649"/>
                  </a:cubicBezTo>
                  <a:cubicBezTo>
                    <a:pt x="9537" y="9850"/>
                    <a:pt x="9109" y="10056"/>
                    <a:pt x="8673" y="10236"/>
                  </a:cubicBezTo>
                  <a:cubicBezTo>
                    <a:pt x="8249" y="10413"/>
                    <a:pt x="8347" y="11033"/>
                    <a:pt x="8760" y="11033"/>
                  </a:cubicBezTo>
                  <a:cubicBezTo>
                    <a:pt x="8800" y="11033"/>
                    <a:pt x="8842" y="11027"/>
                    <a:pt x="8887" y="11015"/>
                  </a:cubicBezTo>
                  <a:cubicBezTo>
                    <a:pt x="9346" y="10890"/>
                    <a:pt x="9807" y="10788"/>
                    <a:pt x="10267" y="10696"/>
                  </a:cubicBezTo>
                  <a:cubicBezTo>
                    <a:pt x="10298" y="10704"/>
                    <a:pt x="10330" y="10708"/>
                    <a:pt x="10363" y="10708"/>
                  </a:cubicBezTo>
                  <a:cubicBezTo>
                    <a:pt x="10374" y="10708"/>
                    <a:pt x="10384" y="10708"/>
                    <a:pt x="10395" y="10707"/>
                  </a:cubicBezTo>
                  <a:cubicBezTo>
                    <a:pt x="11467" y="10581"/>
                    <a:pt x="12566" y="10722"/>
                    <a:pt x="13620" y="10489"/>
                  </a:cubicBezTo>
                  <a:cubicBezTo>
                    <a:pt x="14082" y="10513"/>
                    <a:pt x="14547" y="10525"/>
                    <a:pt x="15011" y="10525"/>
                  </a:cubicBezTo>
                  <a:cubicBezTo>
                    <a:pt x="15115" y="10525"/>
                    <a:pt x="15219" y="10525"/>
                    <a:pt x="15323" y="10523"/>
                  </a:cubicBezTo>
                  <a:cubicBezTo>
                    <a:pt x="15455" y="10745"/>
                    <a:pt x="15635" y="10935"/>
                    <a:pt x="15877" y="11051"/>
                  </a:cubicBezTo>
                  <a:cubicBezTo>
                    <a:pt x="16324" y="11268"/>
                    <a:pt x="16686" y="11370"/>
                    <a:pt x="17176" y="11434"/>
                  </a:cubicBezTo>
                  <a:cubicBezTo>
                    <a:pt x="17201" y="11435"/>
                    <a:pt x="17227" y="11436"/>
                    <a:pt x="17253" y="11436"/>
                  </a:cubicBezTo>
                  <a:cubicBezTo>
                    <a:pt x="17284" y="11436"/>
                    <a:pt x="17316" y="11435"/>
                    <a:pt x="17347" y="11432"/>
                  </a:cubicBezTo>
                  <a:lnTo>
                    <a:pt x="17939" y="11550"/>
                  </a:lnTo>
                  <a:cubicBezTo>
                    <a:pt x="18154" y="11593"/>
                    <a:pt x="18355" y="11635"/>
                    <a:pt x="18548" y="11666"/>
                  </a:cubicBezTo>
                  <a:cubicBezTo>
                    <a:pt x="18673" y="11936"/>
                    <a:pt x="18900" y="12177"/>
                    <a:pt x="19267" y="12344"/>
                  </a:cubicBezTo>
                  <a:cubicBezTo>
                    <a:pt x="19275" y="12348"/>
                    <a:pt x="19279" y="12351"/>
                    <a:pt x="19288" y="12355"/>
                  </a:cubicBezTo>
                  <a:cubicBezTo>
                    <a:pt x="19170" y="12663"/>
                    <a:pt x="19158" y="13001"/>
                    <a:pt x="19251" y="13316"/>
                  </a:cubicBezTo>
                  <a:cubicBezTo>
                    <a:pt x="19270" y="13376"/>
                    <a:pt x="19281" y="13438"/>
                    <a:pt x="19294" y="13499"/>
                  </a:cubicBezTo>
                  <a:cubicBezTo>
                    <a:pt x="19300" y="13556"/>
                    <a:pt x="19319" y="13696"/>
                    <a:pt x="19331" y="13805"/>
                  </a:cubicBezTo>
                  <a:cubicBezTo>
                    <a:pt x="19159" y="14069"/>
                    <a:pt x="18964" y="14313"/>
                    <a:pt x="18747" y="14539"/>
                  </a:cubicBezTo>
                  <a:cubicBezTo>
                    <a:pt x="18600" y="14690"/>
                    <a:pt x="18609" y="14870"/>
                    <a:pt x="18692" y="15010"/>
                  </a:cubicBezTo>
                  <a:cubicBezTo>
                    <a:pt x="16388" y="16951"/>
                    <a:pt x="14259" y="19272"/>
                    <a:pt x="15782" y="21938"/>
                  </a:cubicBezTo>
                  <a:cubicBezTo>
                    <a:pt x="16063" y="22430"/>
                    <a:pt x="16619" y="22740"/>
                    <a:pt x="17182" y="22740"/>
                  </a:cubicBezTo>
                  <a:cubicBezTo>
                    <a:pt x="17324" y="22740"/>
                    <a:pt x="17467" y="22720"/>
                    <a:pt x="17605" y="22679"/>
                  </a:cubicBezTo>
                  <a:cubicBezTo>
                    <a:pt x="17823" y="22615"/>
                    <a:pt x="18048" y="22539"/>
                    <a:pt x="18270" y="22464"/>
                  </a:cubicBezTo>
                  <a:cubicBezTo>
                    <a:pt x="20688" y="23920"/>
                    <a:pt x="23219" y="22428"/>
                    <a:pt x="24240" y="25729"/>
                  </a:cubicBezTo>
                  <a:cubicBezTo>
                    <a:pt x="23240" y="27427"/>
                    <a:pt x="22748" y="29028"/>
                    <a:pt x="21015" y="30262"/>
                  </a:cubicBezTo>
                  <a:cubicBezTo>
                    <a:pt x="19713" y="31187"/>
                    <a:pt x="18261" y="31931"/>
                    <a:pt x="16812" y="32592"/>
                  </a:cubicBezTo>
                  <a:cubicBezTo>
                    <a:pt x="14058" y="33847"/>
                    <a:pt x="11744" y="34905"/>
                    <a:pt x="10132" y="37583"/>
                  </a:cubicBezTo>
                  <a:cubicBezTo>
                    <a:pt x="9632" y="38412"/>
                    <a:pt x="10061" y="39778"/>
                    <a:pt x="11096" y="39956"/>
                  </a:cubicBezTo>
                  <a:cubicBezTo>
                    <a:pt x="12774" y="40244"/>
                    <a:pt x="14344" y="40778"/>
                    <a:pt x="15883" y="41410"/>
                  </a:cubicBezTo>
                  <a:cubicBezTo>
                    <a:pt x="15202" y="42201"/>
                    <a:pt x="14487" y="42961"/>
                    <a:pt x="13617" y="43545"/>
                  </a:cubicBezTo>
                  <a:cubicBezTo>
                    <a:pt x="13546" y="43593"/>
                    <a:pt x="13476" y="43649"/>
                    <a:pt x="13412" y="43707"/>
                  </a:cubicBezTo>
                  <a:cubicBezTo>
                    <a:pt x="11661" y="44455"/>
                    <a:pt x="9756" y="44980"/>
                    <a:pt x="8145" y="46089"/>
                  </a:cubicBezTo>
                  <a:lnTo>
                    <a:pt x="7967" y="46209"/>
                  </a:lnTo>
                  <a:lnTo>
                    <a:pt x="7972" y="46216"/>
                  </a:lnTo>
                  <a:cubicBezTo>
                    <a:pt x="7861" y="46297"/>
                    <a:pt x="7747" y="46373"/>
                    <a:pt x="7639" y="46461"/>
                  </a:cubicBezTo>
                  <a:cubicBezTo>
                    <a:pt x="6530" y="47353"/>
                    <a:pt x="7404" y="48980"/>
                    <a:pt x="8555" y="49207"/>
                  </a:cubicBezTo>
                  <a:cubicBezTo>
                    <a:pt x="8939" y="49489"/>
                    <a:pt x="9357" y="49700"/>
                    <a:pt x="9850" y="49906"/>
                  </a:cubicBezTo>
                  <a:cubicBezTo>
                    <a:pt x="10355" y="50119"/>
                    <a:pt x="10954" y="50204"/>
                    <a:pt x="11482" y="50349"/>
                  </a:cubicBezTo>
                  <a:cubicBezTo>
                    <a:pt x="12488" y="50628"/>
                    <a:pt x="12621" y="51554"/>
                    <a:pt x="12687" y="52401"/>
                  </a:cubicBezTo>
                  <a:cubicBezTo>
                    <a:pt x="11399" y="53851"/>
                    <a:pt x="9904" y="55091"/>
                    <a:pt x="8051" y="55954"/>
                  </a:cubicBezTo>
                  <a:cubicBezTo>
                    <a:pt x="5373" y="57201"/>
                    <a:pt x="0" y="59273"/>
                    <a:pt x="83" y="62915"/>
                  </a:cubicBezTo>
                  <a:cubicBezTo>
                    <a:pt x="132" y="65052"/>
                    <a:pt x="1517" y="65769"/>
                    <a:pt x="3320" y="65769"/>
                  </a:cubicBezTo>
                  <a:cubicBezTo>
                    <a:pt x="3616" y="65769"/>
                    <a:pt x="3922" y="65749"/>
                    <a:pt x="4236" y="65714"/>
                  </a:cubicBezTo>
                  <a:cubicBezTo>
                    <a:pt x="4428" y="65939"/>
                    <a:pt x="4679" y="66107"/>
                    <a:pt x="4960" y="66199"/>
                  </a:cubicBezTo>
                  <a:cubicBezTo>
                    <a:pt x="7740" y="67142"/>
                    <a:pt x="8775" y="69704"/>
                    <a:pt x="6615" y="72010"/>
                  </a:cubicBezTo>
                  <a:cubicBezTo>
                    <a:pt x="5664" y="73022"/>
                    <a:pt x="4392" y="73914"/>
                    <a:pt x="3670" y="75120"/>
                  </a:cubicBezTo>
                  <a:cubicBezTo>
                    <a:pt x="3080" y="76107"/>
                    <a:pt x="3170" y="76921"/>
                    <a:pt x="3627" y="77518"/>
                  </a:cubicBezTo>
                  <a:cubicBezTo>
                    <a:pt x="3684" y="78287"/>
                    <a:pt x="4269" y="78858"/>
                    <a:pt x="5006" y="78984"/>
                  </a:cubicBezTo>
                  <a:cubicBezTo>
                    <a:pt x="5013" y="78988"/>
                    <a:pt x="5022" y="78993"/>
                    <a:pt x="5029" y="78998"/>
                  </a:cubicBezTo>
                  <a:cubicBezTo>
                    <a:pt x="5341" y="79356"/>
                    <a:pt x="5730" y="79720"/>
                    <a:pt x="6097" y="79896"/>
                  </a:cubicBezTo>
                  <a:cubicBezTo>
                    <a:pt x="6133" y="79974"/>
                    <a:pt x="6168" y="80052"/>
                    <a:pt x="6206" y="80128"/>
                  </a:cubicBezTo>
                  <a:cubicBezTo>
                    <a:pt x="6256" y="80232"/>
                    <a:pt x="6310" y="80334"/>
                    <a:pt x="6360" y="80438"/>
                  </a:cubicBezTo>
                  <a:cubicBezTo>
                    <a:pt x="6374" y="80468"/>
                    <a:pt x="6386" y="80495"/>
                    <a:pt x="6400" y="80523"/>
                  </a:cubicBezTo>
                  <a:cubicBezTo>
                    <a:pt x="6405" y="80539"/>
                    <a:pt x="6409" y="80551"/>
                    <a:pt x="6417" y="80573"/>
                  </a:cubicBezTo>
                  <a:cubicBezTo>
                    <a:pt x="6499" y="80798"/>
                    <a:pt x="6622" y="81008"/>
                    <a:pt x="6779" y="81189"/>
                  </a:cubicBezTo>
                  <a:cubicBezTo>
                    <a:pt x="6490" y="82193"/>
                    <a:pt x="6360" y="83198"/>
                    <a:pt x="6499" y="84125"/>
                  </a:cubicBezTo>
                  <a:cubicBezTo>
                    <a:pt x="6502" y="84153"/>
                    <a:pt x="6518" y="84174"/>
                    <a:pt x="6523" y="84202"/>
                  </a:cubicBezTo>
                  <a:cubicBezTo>
                    <a:pt x="6099" y="85725"/>
                    <a:pt x="5408" y="87234"/>
                    <a:pt x="4884" y="88595"/>
                  </a:cubicBezTo>
                  <a:cubicBezTo>
                    <a:pt x="4429" y="89773"/>
                    <a:pt x="5443" y="90551"/>
                    <a:pt x="6461" y="90551"/>
                  </a:cubicBezTo>
                  <a:cubicBezTo>
                    <a:pt x="6574" y="90551"/>
                    <a:pt x="6687" y="90541"/>
                    <a:pt x="6798" y="90522"/>
                  </a:cubicBezTo>
                  <a:cubicBezTo>
                    <a:pt x="6812" y="90537"/>
                    <a:pt x="6821" y="90554"/>
                    <a:pt x="6833" y="90568"/>
                  </a:cubicBezTo>
                  <a:cubicBezTo>
                    <a:pt x="8853" y="92839"/>
                    <a:pt x="11487" y="94347"/>
                    <a:pt x="14103" y="95827"/>
                  </a:cubicBezTo>
                  <a:cubicBezTo>
                    <a:pt x="14349" y="95967"/>
                    <a:pt x="14638" y="96036"/>
                    <a:pt x="14927" y="96036"/>
                  </a:cubicBezTo>
                  <a:cubicBezTo>
                    <a:pt x="15488" y="96036"/>
                    <a:pt x="16051" y="95773"/>
                    <a:pt x="16312" y="95247"/>
                  </a:cubicBezTo>
                  <a:cubicBezTo>
                    <a:pt x="16961" y="93940"/>
                    <a:pt x="17344" y="92469"/>
                    <a:pt x="17368" y="91006"/>
                  </a:cubicBezTo>
                  <a:cubicBezTo>
                    <a:pt x="17396" y="89183"/>
                    <a:pt x="15872" y="88176"/>
                    <a:pt x="14686" y="87073"/>
                  </a:cubicBezTo>
                  <a:cubicBezTo>
                    <a:pt x="14685" y="87072"/>
                    <a:pt x="14683" y="87072"/>
                    <a:pt x="14681" y="87070"/>
                  </a:cubicBezTo>
                  <a:cubicBezTo>
                    <a:pt x="14548" y="86874"/>
                    <a:pt x="14415" y="86679"/>
                    <a:pt x="14295" y="86476"/>
                  </a:cubicBezTo>
                  <a:cubicBezTo>
                    <a:pt x="14184" y="85567"/>
                    <a:pt x="13916" y="84615"/>
                    <a:pt x="13431" y="83957"/>
                  </a:cubicBezTo>
                  <a:cubicBezTo>
                    <a:pt x="14581" y="82292"/>
                    <a:pt x="15919" y="81094"/>
                    <a:pt x="16696" y="79370"/>
                  </a:cubicBezTo>
                  <a:cubicBezTo>
                    <a:pt x="17188" y="78988"/>
                    <a:pt x="17515" y="78375"/>
                    <a:pt x="17363" y="77693"/>
                  </a:cubicBezTo>
                  <a:lnTo>
                    <a:pt x="17202" y="76968"/>
                  </a:lnTo>
                  <a:cubicBezTo>
                    <a:pt x="17113" y="76569"/>
                    <a:pt x="16878" y="76275"/>
                    <a:pt x="16575" y="76079"/>
                  </a:cubicBezTo>
                  <a:cubicBezTo>
                    <a:pt x="16269" y="75560"/>
                    <a:pt x="15924" y="75065"/>
                    <a:pt x="15543" y="74598"/>
                  </a:cubicBezTo>
                  <a:cubicBezTo>
                    <a:pt x="15308" y="73978"/>
                    <a:pt x="15093" y="73358"/>
                    <a:pt x="14941" y="72688"/>
                  </a:cubicBezTo>
                  <a:cubicBezTo>
                    <a:pt x="14918" y="72605"/>
                    <a:pt x="14892" y="72522"/>
                    <a:pt x="14860" y="72443"/>
                  </a:cubicBezTo>
                  <a:cubicBezTo>
                    <a:pt x="15112" y="71658"/>
                    <a:pt x="15438" y="70886"/>
                    <a:pt x="16014" y="70168"/>
                  </a:cubicBezTo>
                  <a:cubicBezTo>
                    <a:pt x="16609" y="69425"/>
                    <a:pt x="17503" y="69181"/>
                    <a:pt x="18498" y="69181"/>
                  </a:cubicBezTo>
                  <a:cubicBezTo>
                    <a:pt x="20187" y="69181"/>
                    <a:pt x="22169" y="69886"/>
                    <a:pt x="23475" y="70050"/>
                  </a:cubicBezTo>
                  <a:cubicBezTo>
                    <a:pt x="23485" y="70052"/>
                    <a:pt x="23495" y="70052"/>
                    <a:pt x="23504" y="70052"/>
                  </a:cubicBezTo>
                  <a:cubicBezTo>
                    <a:pt x="23514" y="70052"/>
                    <a:pt x="23524" y="70051"/>
                    <a:pt x="23534" y="70051"/>
                  </a:cubicBezTo>
                  <a:cubicBezTo>
                    <a:pt x="23540" y="70051"/>
                    <a:pt x="23545" y="70052"/>
                    <a:pt x="23551" y="70052"/>
                  </a:cubicBezTo>
                  <a:cubicBezTo>
                    <a:pt x="24259" y="70784"/>
                    <a:pt x="25031" y="71392"/>
                    <a:pt x="25864" y="71767"/>
                  </a:cubicBezTo>
                  <a:cubicBezTo>
                    <a:pt x="26289" y="71960"/>
                    <a:pt x="26709" y="72044"/>
                    <a:pt x="27118" y="72044"/>
                  </a:cubicBezTo>
                  <a:cubicBezTo>
                    <a:pt x="28497" y="72044"/>
                    <a:pt x="29757" y="71086"/>
                    <a:pt x="30712" y="70073"/>
                  </a:cubicBezTo>
                  <a:cubicBezTo>
                    <a:pt x="31114" y="69645"/>
                    <a:pt x="31483" y="69199"/>
                    <a:pt x="31838" y="68742"/>
                  </a:cubicBezTo>
                  <a:cubicBezTo>
                    <a:pt x="33683" y="67680"/>
                    <a:pt x="35056" y="66033"/>
                    <a:pt x="36882" y="64919"/>
                  </a:cubicBezTo>
                  <a:cubicBezTo>
                    <a:pt x="37628" y="64464"/>
                    <a:pt x="38412" y="64149"/>
                    <a:pt x="39214" y="63909"/>
                  </a:cubicBezTo>
                  <a:cubicBezTo>
                    <a:pt x="39489" y="64115"/>
                    <a:pt x="39819" y="64214"/>
                    <a:pt x="40161" y="64214"/>
                  </a:cubicBezTo>
                  <a:cubicBezTo>
                    <a:pt x="40442" y="64214"/>
                    <a:pt x="40730" y="64146"/>
                    <a:pt x="41002" y="64016"/>
                  </a:cubicBezTo>
                  <a:cubicBezTo>
                    <a:pt x="41064" y="63992"/>
                    <a:pt x="41128" y="63969"/>
                    <a:pt x="41192" y="63947"/>
                  </a:cubicBezTo>
                  <a:cubicBezTo>
                    <a:pt x="41234" y="63933"/>
                    <a:pt x="41277" y="63924"/>
                    <a:pt x="41319" y="63912"/>
                  </a:cubicBezTo>
                  <a:cubicBezTo>
                    <a:pt x="42653" y="64407"/>
                    <a:pt x="44211" y="64902"/>
                    <a:pt x="43979" y="66609"/>
                  </a:cubicBezTo>
                  <a:cubicBezTo>
                    <a:pt x="43744" y="68338"/>
                    <a:pt x="42660" y="69933"/>
                    <a:pt x="42264" y="71639"/>
                  </a:cubicBezTo>
                  <a:cubicBezTo>
                    <a:pt x="42000" y="72784"/>
                    <a:pt x="42844" y="73646"/>
                    <a:pt x="43842" y="73646"/>
                  </a:cubicBezTo>
                  <a:cubicBezTo>
                    <a:pt x="43990" y="73646"/>
                    <a:pt x="44141" y="73627"/>
                    <a:pt x="44292" y="73587"/>
                  </a:cubicBezTo>
                  <a:cubicBezTo>
                    <a:pt x="44488" y="73704"/>
                    <a:pt x="44725" y="73775"/>
                    <a:pt x="45008" y="73775"/>
                  </a:cubicBezTo>
                  <a:cubicBezTo>
                    <a:pt x="45068" y="73775"/>
                    <a:pt x="45130" y="73772"/>
                    <a:pt x="45194" y="73765"/>
                  </a:cubicBezTo>
                  <a:cubicBezTo>
                    <a:pt x="45842" y="73698"/>
                    <a:pt x="46500" y="73653"/>
                    <a:pt x="47156" y="73653"/>
                  </a:cubicBezTo>
                  <a:cubicBezTo>
                    <a:pt x="47899" y="73653"/>
                    <a:pt x="48640" y="73710"/>
                    <a:pt x="49364" y="73855"/>
                  </a:cubicBezTo>
                  <a:cubicBezTo>
                    <a:pt x="50258" y="74035"/>
                    <a:pt x="50825" y="74284"/>
                    <a:pt x="51014" y="74781"/>
                  </a:cubicBezTo>
                  <a:cubicBezTo>
                    <a:pt x="50986" y="75141"/>
                    <a:pt x="50971" y="75496"/>
                    <a:pt x="50974" y="75835"/>
                  </a:cubicBezTo>
                  <a:cubicBezTo>
                    <a:pt x="50950" y="75917"/>
                    <a:pt x="50934" y="75991"/>
                    <a:pt x="50903" y="76081"/>
                  </a:cubicBezTo>
                  <a:cubicBezTo>
                    <a:pt x="50841" y="76258"/>
                    <a:pt x="50808" y="76443"/>
                    <a:pt x="50810" y="76630"/>
                  </a:cubicBezTo>
                  <a:cubicBezTo>
                    <a:pt x="49910" y="78132"/>
                    <a:pt x="48321" y="79074"/>
                    <a:pt x="46650" y="80111"/>
                  </a:cubicBezTo>
                  <a:cubicBezTo>
                    <a:pt x="45388" y="80895"/>
                    <a:pt x="44002" y="81994"/>
                    <a:pt x="44064" y="83615"/>
                  </a:cubicBezTo>
                  <a:cubicBezTo>
                    <a:pt x="44096" y="84460"/>
                    <a:pt x="44806" y="85249"/>
                    <a:pt x="45653" y="85249"/>
                  </a:cubicBezTo>
                  <a:cubicBezTo>
                    <a:pt x="45802" y="85249"/>
                    <a:pt x="45954" y="85225"/>
                    <a:pt x="46108" y="85173"/>
                  </a:cubicBezTo>
                  <a:cubicBezTo>
                    <a:pt x="46141" y="85162"/>
                    <a:pt x="46174" y="85147"/>
                    <a:pt x="46207" y="85136"/>
                  </a:cubicBezTo>
                  <a:cubicBezTo>
                    <a:pt x="46217" y="85143"/>
                    <a:pt x="46223" y="85152"/>
                    <a:pt x="46233" y="85160"/>
                  </a:cubicBezTo>
                  <a:cubicBezTo>
                    <a:pt x="47105" y="85903"/>
                    <a:pt x="47952" y="86275"/>
                    <a:pt x="49037" y="86641"/>
                  </a:cubicBezTo>
                  <a:cubicBezTo>
                    <a:pt x="52423" y="87774"/>
                    <a:pt x="49750" y="90778"/>
                    <a:pt x="48492" y="92109"/>
                  </a:cubicBezTo>
                  <a:cubicBezTo>
                    <a:pt x="48229" y="92388"/>
                    <a:pt x="47997" y="92649"/>
                    <a:pt x="47793" y="92900"/>
                  </a:cubicBezTo>
                  <a:cubicBezTo>
                    <a:pt x="47776" y="92899"/>
                    <a:pt x="47759" y="92899"/>
                    <a:pt x="47742" y="92899"/>
                  </a:cubicBezTo>
                  <a:cubicBezTo>
                    <a:pt x="46605" y="92899"/>
                    <a:pt x="45839" y="94394"/>
                    <a:pt x="46463" y="95330"/>
                  </a:cubicBezTo>
                  <a:lnTo>
                    <a:pt x="46593" y="95524"/>
                  </a:lnTo>
                  <a:cubicBezTo>
                    <a:pt x="46534" y="96353"/>
                    <a:pt x="46731" y="97273"/>
                    <a:pt x="47109" y="98496"/>
                  </a:cubicBezTo>
                  <a:cubicBezTo>
                    <a:pt x="47333" y="99226"/>
                    <a:pt x="47981" y="99672"/>
                    <a:pt x="48674" y="99672"/>
                  </a:cubicBezTo>
                  <a:cubicBezTo>
                    <a:pt x="48943" y="99672"/>
                    <a:pt x="49219" y="99604"/>
                    <a:pt x="49480" y="99461"/>
                  </a:cubicBezTo>
                  <a:cubicBezTo>
                    <a:pt x="51215" y="98509"/>
                    <a:pt x="57774" y="97998"/>
                    <a:pt x="59990" y="95836"/>
                  </a:cubicBezTo>
                  <a:cubicBezTo>
                    <a:pt x="60405" y="95687"/>
                    <a:pt x="60824" y="95548"/>
                    <a:pt x="61246" y="95417"/>
                  </a:cubicBezTo>
                  <a:cubicBezTo>
                    <a:pt x="61316" y="95481"/>
                    <a:pt x="61390" y="95540"/>
                    <a:pt x="61459" y="95607"/>
                  </a:cubicBezTo>
                  <a:cubicBezTo>
                    <a:pt x="61537" y="95683"/>
                    <a:pt x="61631" y="95716"/>
                    <a:pt x="61725" y="95716"/>
                  </a:cubicBezTo>
                  <a:cubicBezTo>
                    <a:pt x="62016" y="95716"/>
                    <a:pt x="62305" y="95405"/>
                    <a:pt x="62093" y="95119"/>
                  </a:cubicBezTo>
                  <a:cubicBezTo>
                    <a:pt x="62082" y="95104"/>
                    <a:pt x="62072" y="95088"/>
                    <a:pt x="62062" y="95074"/>
                  </a:cubicBezTo>
                  <a:cubicBezTo>
                    <a:pt x="62134" y="94977"/>
                    <a:pt x="62171" y="94856"/>
                    <a:pt x="62134" y="94730"/>
                  </a:cubicBezTo>
                  <a:cubicBezTo>
                    <a:pt x="61899" y="93923"/>
                    <a:pt x="61361" y="93393"/>
                    <a:pt x="60739" y="92857"/>
                  </a:cubicBezTo>
                  <a:cubicBezTo>
                    <a:pt x="60648" y="92778"/>
                    <a:pt x="60553" y="92745"/>
                    <a:pt x="60463" y="92745"/>
                  </a:cubicBezTo>
                  <a:cubicBezTo>
                    <a:pt x="60401" y="92745"/>
                    <a:pt x="60341" y="92761"/>
                    <a:pt x="60287" y="92789"/>
                  </a:cubicBezTo>
                  <a:cubicBezTo>
                    <a:pt x="59273" y="90826"/>
                    <a:pt x="58580" y="89573"/>
                    <a:pt x="60384" y="87503"/>
                  </a:cubicBezTo>
                  <a:cubicBezTo>
                    <a:pt x="61179" y="86589"/>
                    <a:pt x="61612" y="85579"/>
                    <a:pt x="61857" y="84416"/>
                  </a:cubicBezTo>
                  <a:cubicBezTo>
                    <a:pt x="62482" y="81466"/>
                    <a:pt x="60479" y="78662"/>
                    <a:pt x="60092" y="75799"/>
                  </a:cubicBezTo>
                  <a:cubicBezTo>
                    <a:pt x="60215" y="74696"/>
                    <a:pt x="60453" y="73599"/>
                    <a:pt x="60573" y="72410"/>
                  </a:cubicBezTo>
                  <a:cubicBezTo>
                    <a:pt x="61290" y="71375"/>
                    <a:pt x="62347" y="70642"/>
                    <a:pt x="63318" y="69824"/>
                  </a:cubicBezTo>
                  <a:cubicBezTo>
                    <a:pt x="63876" y="69692"/>
                    <a:pt x="64463" y="69645"/>
                    <a:pt x="64976" y="69645"/>
                  </a:cubicBezTo>
                  <a:cubicBezTo>
                    <a:pt x="64995" y="69645"/>
                    <a:pt x="65014" y="69645"/>
                    <a:pt x="65032" y="69645"/>
                  </a:cubicBezTo>
                  <a:cubicBezTo>
                    <a:pt x="65229" y="69974"/>
                    <a:pt x="65546" y="70216"/>
                    <a:pt x="65918" y="70317"/>
                  </a:cubicBezTo>
                  <a:cubicBezTo>
                    <a:pt x="66665" y="70528"/>
                    <a:pt x="67388" y="70665"/>
                    <a:pt x="68078" y="70665"/>
                  </a:cubicBezTo>
                  <a:cubicBezTo>
                    <a:pt x="68396" y="70665"/>
                    <a:pt x="68707" y="70636"/>
                    <a:pt x="69010" y="70571"/>
                  </a:cubicBezTo>
                  <a:cubicBezTo>
                    <a:pt x="69111" y="70585"/>
                    <a:pt x="69210" y="70591"/>
                    <a:pt x="69307" y="70591"/>
                  </a:cubicBezTo>
                  <a:cubicBezTo>
                    <a:pt x="71162" y="70591"/>
                    <a:pt x="72416" y="68263"/>
                    <a:pt x="72998" y="66301"/>
                  </a:cubicBezTo>
                  <a:cubicBezTo>
                    <a:pt x="73894" y="65360"/>
                    <a:pt x="74965" y="65018"/>
                    <a:pt x="76359" y="65018"/>
                  </a:cubicBezTo>
                  <a:cubicBezTo>
                    <a:pt x="76831" y="65018"/>
                    <a:pt x="77340" y="65057"/>
                    <a:pt x="77892" y="65125"/>
                  </a:cubicBezTo>
                  <a:cubicBezTo>
                    <a:pt x="79175" y="65285"/>
                    <a:pt x="79601" y="66438"/>
                    <a:pt x="80528" y="66981"/>
                  </a:cubicBezTo>
                  <a:cubicBezTo>
                    <a:pt x="80677" y="68197"/>
                    <a:pt x="81290" y="68971"/>
                    <a:pt x="82608" y="68971"/>
                  </a:cubicBezTo>
                  <a:cubicBezTo>
                    <a:pt x="82682" y="68971"/>
                    <a:pt x="82759" y="68968"/>
                    <a:pt x="82838" y="68963"/>
                  </a:cubicBezTo>
                  <a:cubicBezTo>
                    <a:pt x="84013" y="68890"/>
                    <a:pt x="84922" y="68814"/>
                    <a:pt x="85652" y="68601"/>
                  </a:cubicBezTo>
                  <a:cubicBezTo>
                    <a:pt x="85842" y="68667"/>
                    <a:pt x="86042" y="68700"/>
                    <a:pt x="86239" y="68700"/>
                  </a:cubicBezTo>
                  <a:cubicBezTo>
                    <a:pt x="87008" y="68700"/>
                    <a:pt x="87742" y="68195"/>
                    <a:pt x="87742" y="67146"/>
                  </a:cubicBezTo>
                  <a:lnTo>
                    <a:pt x="87742" y="66820"/>
                  </a:lnTo>
                  <a:cubicBezTo>
                    <a:pt x="87953" y="66412"/>
                    <a:pt x="88145" y="65918"/>
                    <a:pt x="88328" y="65321"/>
                  </a:cubicBezTo>
                  <a:cubicBezTo>
                    <a:pt x="89628" y="61089"/>
                    <a:pt x="90413" y="56590"/>
                    <a:pt x="90541" y="52151"/>
                  </a:cubicBezTo>
                  <a:cubicBezTo>
                    <a:pt x="90556" y="52079"/>
                    <a:pt x="90567" y="52002"/>
                    <a:pt x="90572" y="51928"/>
                  </a:cubicBezTo>
                  <a:cubicBezTo>
                    <a:pt x="90973" y="51263"/>
                    <a:pt x="90641" y="50329"/>
                    <a:pt x="89992" y="49820"/>
                  </a:cubicBezTo>
                  <a:cubicBezTo>
                    <a:pt x="89695" y="49488"/>
                    <a:pt x="89294" y="49272"/>
                    <a:pt x="88858" y="49272"/>
                  </a:cubicBezTo>
                  <a:cubicBezTo>
                    <a:pt x="88639" y="49272"/>
                    <a:pt x="88411" y="49327"/>
                    <a:pt x="88183" y="49449"/>
                  </a:cubicBezTo>
                  <a:cubicBezTo>
                    <a:pt x="85756" y="49529"/>
                    <a:pt x="83494" y="50554"/>
                    <a:pt x="81761" y="52269"/>
                  </a:cubicBezTo>
                  <a:cubicBezTo>
                    <a:pt x="80407" y="52736"/>
                    <a:pt x="79038" y="53148"/>
                    <a:pt x="77658" y="53467"/>
                  </a:cubicBezTo>
                  <a:cubicBezTo>
                    <a:pt x="77239" y="53564"/>
                    <a:pt x="76844" y="53607"/>
                    <a:pt x="76470" y="53607"/>
                  </a:cubicBezTo>
                  <a:cubicBezTo>
                    <a:pt x="73501" y="53607"/>
                    <a:pt x="71791" y="50890"/>
                    <a:pt x="68984" y="50567"/>
                  </a:cubicBezTo>
                  <a:cubicBezTo>
                    <a:pt x="68873" y="50500"/>
                    <a:pt x="68756" y="50446"/>
                    <a:pt x="68633" y="50405"/>
                  </a:cubicBezTo>
                  <a:cubicBezTo>
                    <a:pt x="68350" y="50312"/>
                    <a:pt x="68060" y="50269"/>
                    <a:pt x="67771" y="50269"/>
                  </a:cubicBezTo>
                  <a:cubicBezTo>
                    <a:pt x="66864" y="50269"/>
                    <a:pt x="65970" y="50697"/>
                    <a:pt x="65366" y="51385"/>
                  </a:cubicBezTo>
                  <a:cubicBezTo>
                    <a:pt x="65217" y="51552"/>
                    <a:pt x="65101" y="51745"/>
                    <a:pt x="65022" y="51954"/>
                  </a:cubicBezTo>
                  <a:cubicBezTo>
                    <a:pt x="64092" y="52704"/>
                    <a:pt x="63228" y="53605"/>
                    <a:pt x="62240" y="54291"/>
                  </a:cubicBezTo>
                  <a:cubicBezTo>
                    <a:pt x="60655" y="55390"/>
                    <a:pt x="58573" y="56162"/>
                    <a:pt x="56589" y="56162"/>
                  </a:cubicBezTo>
                  <a:cubicBezTo>
                    <a:pt x="55536" y="56162"/>
                    <a:pt x="54510" y="55945"/>
                    <a:pt x="53600" y="55442"/>
                  </a:cubicBezTo>
                  <a:cubicBezTo>
                    <a:pt x="53573" y="55409"/>
                    <a:pt x="53552" y="55375"/>
                    <a:pt x="53521" y="55342"/>
                  </a:cubicBezTo>
                  <a:cubicBezTo>
                    <a:pt x="53309" y="55124"/>
                    <a:pt x="53095" y="54914"/>
                    <a:pt x="52878" y="54706"/>
                  </a:cubicBezTo>
                  <a:cubicBezTo>
                    <a:pt x="52799" y="54523"/>
                    <a:pt x="52688" y="54355"/>
                    <a:pt x="52551" y="54210"/>
                  </a:cubicBezTo>
                  <a:cubicBezTo>
                    <a:pt x="52428" y="54080"/>
                    <a:pt x="52318" y="53938"/>
                    <a:pt x="52209" y="53796"/>
                  </a:cubicBezTo>
                  <a:cubicBezTo>
                    <a:pt x="52191" y="53775"/>
                    <a:pt x="52174" y="53753"/>
                    <a:pt x="52158" y="53730"/>
                  </a:cubicBezTo>
                  <a:cubicBezTo>
                    <a:pt x="51985" y="53500"/>
                    <a:pt x="51812" y="53313"/>
                    <a:pt x="51591" y="53171"/>
                  </a:cubicBezTo>
                  <a:cubicBezTo>
                    <a:pt x="51378" y="52430"/>
                    <a:pt x="51127" y="51700"/>
                    <a:pt x="50836" y="50983"/>
                  </a:cubicBezTo>
                  <a:cubicBezTo>
                    <a:pt x="49870" y="48615"/>
                    <a:pt x="48094" y="46820"/>
                    <a:pt x="45449" y="46797"/>
                  </a:cubicBezTo>
                  <a:cubicBezTo>
                    <a:pt x="45347" y="46787"/>
                    <a:pt x="45245" y="46782"/>
                    <a:pt x="45142" y="46782"/>
                  </a:cubicBezTo>
                  <a:cubicBezTo>
                    <a:pt x="44206" y="46782"/>
                    <a:pt x="43256" y="47187"/>
                    <a:pt x="42326" y="47697"/>
                  </a:cubicBezTo>
                  <a:cubicBezTo>
                    <a:pt x="40934" y="48165"/>
                    <a:pt x="39629" y="48871"/>
                    <a:pt x="38322" y="49679"/>
                  </a:cubicBezTo>
                  <a:cubicBezTo>
                    <a:pt x="38107" y="49809"/>
                    <a:pt x="37926" y="49988"/>
                    <a:pt x="37791" y="50199"/>
                  </a:cubicBezTo>
                  <a:cubicBezTo>
                    <a:pt x="37657" y="50214"/>
                    <a:pt x="37522" y="50242"/>
                    <a:pt x="37389" y="50251"/>
                  </a:cubicBezTo>
                  <a:cubicBezTo>
                    <a:pt x="37199" y="50265"/>
                    <a:pt x="37000" y="50272"/>
                    <a:pt x="36791" y="50272"/>
                  </a:cubicBezTo>
                  <a:cubicBezTo>
                    <a:pt x="34364" y="50272"/>
                    <a:pt x="30819" y="49304"/>
                    <a:pt x="29399" y="47128"/>
                  </a:cubicBezTo>
                  <a:cubicBezTo>
                    <a:pt x="29395" y="47116"/>
                    <a:pt x="29395" y="47104"/>
                    <a:pt x="29392" y="47092"/>
                  </a:cubicBezTo>
                  <a:cubicBezTo>
                    <a:pt x="29215" y="46527"/>
                    <a:pt x="29064" y="46148"/>
                    <a:pt x="28744" y="45655"/>
                  </a:cubicBezTo>
                  <a:cubicBezTo>
                    <a:pt x="28568" y="45380"/>
                    <a:pt x="28313" y="45163"/>
                    <a:pt x="28012" y="45035"/>
                  </a:cubicBezTo>
                  <a:cubicBezTo>
                    <a:pt x="27851" y="44234"/>
                    <a:pt x="27829" y="43377"/>
                    <a:pt x="27870" y="42561"/>
                  </a:cubicBezTo>
                  <a:cubicBezTo>
                    <a:pt x="28022" y="42208"/>
                    <a:pt x="28208" y="41871"/>
                    <a:pt x="28421" y="41552"/>
                  </a:cubicBezTo>
                  <a:cubicBezTo>
                    <a:pt x="28703" y="41140"/>
                    <a:pt x="28729" y="40709"/>
                    <a:pt x="28601" y="40327"/>
                  </a:cubicBezTo>
                  <a:cubicBezTo>
                    <a:pt x="29386" y="39541"/>
                    <a:pt x="30249" y="38798"/>
                    <a:pt x="31040" y="37862"/>
                  </a:cubicBezTo>
                  <a:cubicBezTo>
                    <a:pt x="31486" y="37330"/>
                    <a:pt x="32057" y="36887"/>
                    <a:pt x="32518" y="36382"/>
                  </a:cubicBezTo>
                  <a:cubicBezTo>
                    <a:pt x="32691" y="36328"/>
                    <a:pt x="32855" y="36254"/>
                    <a:pt x="33010" y="36158"/>
                  </a:cubicBezTo>
                  <a:cubicBezTo>
                    <a:pt x="34136" y="35433"/>
                    <a:pt x="33856" y="34014"/>
                    <a:pt x="33046" y="33401"/>
                  </a:cubicBezTo>
                  <a:cubicBezTo>
                    <a:pt x="32985" y="33257"/>
                    <a:pt x="32923" y="33117"/>
                    <a:pt x="32861" y="32980"/>
                  </a:cubicBezTo>
                  <a:cubicBezTo>
                    <a:pt x="32063" y="31190"/>
                    <a:pt x="32210" y="29610"/>
                    <a:pt x="32611" y="27733"/>
                  </a:cubicBezTo>
                  <a:cubicBezTo>
                    <a:pt x="33529" y="26835"/>
                    <a:pt x="34496" y="25982"/>
                    <a:pt x="35847" y="25632"/>
                  </a:cubicBezTo>
                  <a:cubicBezTo>
                    <a:pt x="37147" y="25294"/>
                    <a:pt x="38472" y="25189"/>
                    <a:pt x="39811" y="25189"/>
                  </a:cubicBezTo>
                  <a:cubicBezTo>
                    <a:pt x="42048" y="25189"/>
                    <a:pt x="44321" y="25483"/>
                    <a:pt x="46573" y="25483"/>
                  </a:cubicBezTo>
                  <a:cubicBezTo>
                    <a:pt x="47718" y="25483"/>
                    <a:pt x="48856" y="25407"/>
                    <a:pt x="49982" y="25178"/>
                  </a:cubicBezTo>
                  <a:cubicBezTo>
                    <a:pt x="50471" y="25080"/>
                    <a:pt x="50789" y="24787"/>
                    <a:pt x="50966" y="24422"/>
                  </a:cubicBezTo>
                  <a:cubicBezTo>
                    <a:pt x="52617" y="24041"/>
                    <a:pt x="53898" y="23286"/>
                    <a:pt x="53612" y="21580"/>
                  </a:cubicBezTo>
                  <a:cubicBezTo>
                    <a:pt x="53566" y="21297"/>
                    <a:pt x="53465" y="21072"/>
                    <a:pt x="53330" y="20896"/>
                  </a:cubicBezTo>
                  <a:cubicBezTo>
                    <a:pt x="53683" y="19478"/>
                    <a:pt x="53702" y="18218"/>
                    <a:pt x="53997" y="17013"/>
                  </a:cubicBezTo>
                  <a:cubicBezTo>
                    <a:pt x="54144" y="16952"/>
                    <a:pt x="54282" y="16871"/>
                    <a:pt x="54409" y="16771"/>
                  </a:cubicBezTo>
                  <a:cubicBezTo>
                    <a:pt x="55431" y="15948"/>
                    <a:pt x="56564" y="15626"/>
                    <a:pt x="57738" y="15626"/>
                  </a:cubicBezTo>
                  <a:cubicBezTo>
                    <a:pt x="60838" y="15626"/>
                    <a:pt x="64230" y="17875"/>
                    <a:pt x="66661" y="19123"/>
                  </a:cubicBezTo>
                  <a:cubicBezTo>
                    <a:pt x="66923" y="19258"/>
                    <a:pt x="67180" y="19316"/>
                    <a:pt x="67423" y="19316"/>
                  </a:cubicBezTo>
                  <a:cubicBezTo>
                    <a:pt x="67556" y="19316"/>
                    <a:pt x="67685" y="19299"/>
                    <a:pt x="67809" y="19267"/>
                  </a:cubicBezTo>
                  <a:cubicBezTo>
                    <a:pt x="69270" y="20228"/>
                    <a:pt x="71011" y="20795"/>
                    <a:pt x="72754" y="20981"/>
                  </a:cubicBezTo>
                  <a:cubicBezTo>
                    <a:pt x="72955" y="21058"/>
                    <a:pt x="73151" y="21093"/>
                    <a:pt x="73339" y="21093"/>
                  </a:cubicBezTo>
                  <a:cubicBezTo>
                    <a:pt x="73493" y="21093"/>
                    <a:pt x="73642" y="21069"/>
                    <a:pt x="73782" y="21024"/>
                  </a:cubicBezTo>
                  <a:cubicBezTo>
                    <a:pt x="73923" y="21012"/>
                    <a:pt x="74061" y="20982"/>
                    <a:pt x="74193" y="20934"/>
                  </a:cubicBezTo>
                  <a:cubicBezTo>
                    <a:pt x="74749" y="21044"/>
                    <a:pt x="75308" y="21120"/>
                    <a:pt x="75896" y="21120"/>
                  </a:cubicBezTo>
                  <a:cubicBezTo>
                    <a:pt x="76185" y="21120"/>
                    <a:pt x="76480" y="21102"/>
                    <a:pt x="76786" y="21060"/>
                  </a:cubicBezTo>
                  <a:cubicBezTo>
                    <a:pt x="76867" y="21050"/>
                    <a:pt x="76945" y="21031"/>
                    <a:pt x="77023" y="21007"/>
                  </a:cubicBezTo>
                  <a:cubicBezTo>
                    <a:pt x="77282" y="21051"/>
                    <a:pt x="77544" y="21075"/>
                    <a:pt x="77809" y="21075"/>
                  </a:cubicBezTo>
                  <a:cubicBezTo>
                    <a:pt x="78418" y="21075"/>
                    <a:pt x="79041" y="20949"/>
                    <a:pt x="79675" y="20657"/>
                  </a:cubicBezTo>
                  <a:cubicBezTo>
                    <a:pt x="79836" y="20579"/>
                    <a:pt x="79978" y="20472"/>
                    <a:pt x="80094" y="20337"/>
                  </a:cubicBezTo>
                  <a:cubicBezTo>
                    <a:pt x="80674" y="20260"/>
                    <a:pt x="81181" y="19855"/>
                    <a:pt x="80824" y="19139"/>
                  </a:cubicBezTo>
                  <a:cubicBezTo>
                    <a:pt x="80751" y="18995"/>
                    <a:pt x="80636" y="18937"/>
                    <a:pt x="80517" y="18937"/>
                  </a:cubicBezTo>
                  <a:cubicBezTo>
                    <a:pt x="80478" y="18937"/>
                    <a:pt x="80439" y="18944"/>
                    <a:pt x="80400" y="18955"/>
                  </a:cubicBezTo>
                  <a:cubicBezTo>
                    <a:pt x="80333" y="18647"/>
                    <a:pt x="80199" y="18349"/>
                    <a:pt x="80002" y="18121"/>
                  </a:cubicBezTo>
                  <a:cubicBezTo>
                    <a:pt x="77104" y="14744"/>
                    <a:pt x="74362" y="11379"/>
                    <a:pt x="70635" y="8875"/>
                  </a:cubicBezTo>
                  <a:cubicBezTo>
                    <a:pt x="68752" y="7612"/>
                    <a:pt x="66796" y="6308"/>
                    <a:pt x="64738" y="5353"/>
                  </a:cubicBezTo>
                  <a:cubicBezTo>
                    <a:pt x="63088" y="4588"/>
                    <a:pt x="61272" y="4195"/>
                    <a:pt x="59541" y="3615"/>
                  </a:cubicBezTo>
                  <a:cubicBezTo>
                    <a:pt x="57279" y="1982"/>
                    <a:pt x="54521" y="1837"/>
                    <a:pt x="51781" y="1105"/>
                  </a:cubicBezTo>
                  <a:cubicBezTo>
                    <a:pt x="50007" y="632"/>
                    <a:pt x="48263" y="204"/>
                    <a:pt x="46535" y="204"/>
                  </a:cubicBezTo>
                  <a:cubicBezTo>
                    <a:pt x="45981" y="204"/>
                    <a:pt x="45429" y="248"/>
                    <a:pt x="44878" y="348"/>
                  </a:cubicBezTo>
                  <a:cubicBezTo>
                    <a:pt x="43605" y="100"/>
                    <a:pt x="42303" y="0"/>
                    <a:pt x="40992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74" name="Google Shape;1974;p45">
              <a:extLst>
                <a:ext uri="{FF2B5EF4-FFF2-40B4-BE49-F238E27FC236}">
                  <a16:creationId xmlns:a16="http://schemas.microsoft.com/office/drawing/2014/main" id="{CAB491E8-002D-4FA2-9B35-8DB8FF897245}"/>
                </a:ext>
              </a:extLst>
            </p:cNvPr>
            <p:cNvSpPr/>
            <p:nvPr/>
          </p:nvSpPr>
          <p:spPr>
            <a:xfrm>
              <a:off x="1142423" y="2075513"/>
              <a:ext cx="1464544" cy="1408352"/>
            </a:xfrm>
            <a:custGeom>
              <a:avLst/>
              <a:gdLst/>
              <a:ahLst/>
              <a:cxnLst/>
              <a:rect l="l" t="t" r="r" b="b"/>
              <a:pathLst>
                <a:path w="105686" h="101631" extrusionOk="0">
                  <a:moveTo>
                    <a:pt x="52838" y="847"/>
                  </a:moveTo>
                  <a:cubicBezTo>
                    <a:pt x="53683" y="847"/>
                    <a:pt x="54525" y="881"/>
                    <a:pt x="55360" y="953"/>
                  </a:cubicBezTo>
                  <a:lnTo>
                    <a:pt x="55360" y="953"/>
                  </a:lnTo>
                  <a:cubicBezTo>
                    <a:pt x="55393" y="962"/>
                    <a:pt x="55428" y="966"/>
                    <a:pt x="55466" y="966"/>
                  </a:cubicBezTo>
                  <a:cubicBezTo>
                    <a:pt x="55470" y="966"/>
                    <a:pt x="55474" y="966"/>
                    <a:pt x="55479" y="966"/>
                  </a:cubicBezTo>
                  <a:cubicBezTo>
                    <a:pt x="55485" y="966"/>
                    <a:pt x="55491" y="966"/>
                    <a:pt x="55498" y="965"/>
                  </a:cubicBezTo>
                  <a:lnTo>
                    <a:pt x="55498" y="965"/>
                  </a:lnTo>
                  <a:cubicBezTo>
                    <a:pt x="55506" y="966"/>
                    <a:pt x="55515" y="966"/>
                    <a:pt x="55523" y="966"/>
                  </a:cubicBezTo>
                  <a:cubicBezTo>
                    <a:pt x="55539" y="966"/>
                    <a:pt x="55554" y="965"/>
                    <a:pt x="55569" y="964"/>
                  </a:cubicBezTo>
                  <a:lnTo>
                    <a:pt x="55569" y="964"/>
                  </a:lnTo>
                  <a:cubicBezTo>
                    <a:pt x="55890" y="956"/>
                    <a:pt x="56212" y="952"/>
                    <a:pt x="56533" y="952"/>
                  </a:cubicBezTo>
                  <a:cubicBezTo>
                    <a:pt x="65999" y="952"/>
                    <a:pt x="75359" y="4255"/>
                    <a:pt x="83160" y="9521"/>
                  </a:cubicBezTo>
                  <a:cubicBezTo>
                    <a:pt x="93749" y="16666"/>
                    <a:pt x="100379" y="27937"/>
                    <a:pt x="102548" y="40416"/>
                  </a:cubicBezTo>
                  <a:cubicBezTo>
                    <a:pt x="105231" y="55869"/>
                    <a:pt x="101737" y="72337"/>
                    <a:pt x="90962" y="83986"/>
                  </a:cubicBezTo>
                  <a:cubicBezTo>
                    <a:pt x="83151" y="92429"/>
                    <a:pt x="72273" y="97845"/>
                    <a:pt x="61084" y="100061"/>
                  </a:cubicBezTo>
                  <a:cubicBezTo>
                    <a:pt x="57727" y="100725"/>
                    <a:pt x="54331" y="101052"/>
                    <a:pt x="50948" y="101052"/>
                  </a:cubicBezTo>
                  <a:cubicBezTo>
                    <a:pt x="36518" y="101052"/>
                    <a:pt x="22345" y="95109"/>
                    <a:pt x="12655" y="84125"/>
                  </a:cubicBezTo>
                  <a:cubicBezTo>
                    <a:pt x="1673" y="71675"/>
                    <a:pt x="513" y="53465"/>
                    <a:pt x="4207" y="37891"/>
                  </a:cubicBezTo>
                  <a:cubicBezTo>
                    <a:pt x="8808" y="18501"/>
                    <a:pt x="24789" y="5673"/>
                    <a:pt x="43831" y="1861"/>
                  </a:cubicBezTo>
                  <a:cubicBezTo>
                    <a:pt x="46758" y="1276"/>
                    <a:pt x="49815" y="847"/>
                    <a:pt x="52838" y="847"/>
                  </a:cubicBezTo>
                  <a:close/>
                  <a:moveTo>
                    <a:pt x="51995" y="0"/>
                  </a:moveTo>
                  <a:cubicBezTo>
                    <a:pt x="39668" y="0"/>
                    <a:pt x="26502" y="5701"/>
                    <a:pt x="17566" y="13601"/>
                  </a:cubicBezTo>
                  <a:cubicBezTo>
                    <a:pt x="9826" y="20438"/>
                    <a:pt x="5050" y="29817"/>
                    <a:pt x="2947" y="39840"/>
                  </a:cubicBezTo>
                  <a:cubicBezTo>
                    <a:pt x="1" y="53882"/>
                    <a:pt x="1195" y="69562"/>
                    <a:pt x="9582" y="81520"/>
                  </a:cubicBezTo>
                  <a:cubicBezTo>
                    <a:pt x="19177" y="95200"/>
                    <a:pt x="34706" y="101631"/>
                    <a:pt x="50482" y="101631"/>
                  </a:cubicBezTo>
                  <a:cubicBezTo>
                    <a:pt x="61963" y="101631"/>
                    <a:pt x="73576" y="98225"/>
                    <a:pt x="83129" y="91729"/>
                  </a:cubicBezTo>
                  <a:cubicBezTo>
                    <a:pt x="93494" y="84684"/>
                    <a:pt x="100640" y="74121"/>
                    <a:pt x="103091" y="61814"/>
                  </a:cubicBezTo>
                  <a:cubicBezTo>
                    <a:pt x="105686" y="48786"/>
                    <a:pt x="103880" y="34385"/>
                    <a:pt x="97024" y="22921"/>
                  </a:cubicBezTo>
                  <a:cubicBezTo>
                    <a:pt x="88816" y="9197"/>
                    <a:pt x="72574" y="143"/>
                    <a:pt x="56576" y="143"/>
                  </a:cubicBezTo>
                  <a:cubicBezTo>
                    <a:pt x="56215" y="143"/>
                    <a:pt x="55854" y="148"/>
                    <a:pt x="55493" y="157"/>
                  </a:cubicBezTo>
                  <a:lnTo>
                    <a:pt x="55493" y="157"/>
                  </a:lnTo>
                  <a:cubicBezTo>
                    <a:pt x="55489" y="157"/>
                    <a:pt x="55485" y="156"/>
                    <a:pt x="55481" y="156"/>
                  </a:cubicBezTo>
                  <a:lnTo>
                    <a:pt x="55481" y="157"/>
                  </a:lnTo>
                  <a:lnTo>
                    <a:pt x="55481" y="157"/>
                  </a:lnTo>
                  <a:cubicBezTo>
                    <a:pt x="55480" y="157"/>
                    <a:pt x="55480" y="157"/>
                    <a:pt x="55480" y="157"/>
                  </a:cubicBezTo>
                  <a:lnTo>
                    <a:pt x="55480" y="157"/>
                  </a:lnTo>
                  <a:cubicBezTo>
                    <a:pt x="54329" y="52"/>
                    <a:pt x="53166" y="0"/>
                    <a:pt x="5199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75" name="Google Shape;1975;p45">
              <a:extLst>
                <a:ext uri="{FF2B5EF4-FFF2-40B4-BE49-F238E27FC236}">
                  <a16:creationId xmlns:a16="http://schemas.microsoft.com/office/drawing/2014/main" id="{04F21C85-6DDD-40DA-9340-BC26A6B3FA45}"/>
                </a:ext>
              </a:extLst>
            </p:cNvPr>
            <p:cNvSpPr/>
            <p:nvPr/>
          </p:nvSpPr>
          <p:spPr>
            <a:xfrm>
              <a:off x="1313552" y="2226692"/>
              <a:ext cx="380066" cy="1104004"/>
            </a:xfrm>
            <a:custGeom>
              <a:avLst/>
              <a:gdLst/>
              <a:ahLst/>
              <a:cxnLst/>
              <a:rect l="l" t="t" r="r" b="b"/>
              <a:pathLst>
                <a:path w="27406" h="79631" extrusionOk="0">
                  <a:moveTo>
                    <a:pt x="14923" y="0"/>
                  </a:moveTo>
                  <a:cubicBezTo>
                    <a:pt x="12482" y="0"/>
                    <a:pt x="9871" y="438"/>
                    <a:pt x="8398" y="472"/>
                  </a:cubicBezTo>
                  <a:cubicBezTo>
                    <a:pt x="7883" y="484"/>
                    <a:pt x="7877" y="1279"/>
                    <a:pt x="8387" y="1279"/>
                  </a:cubicBezTo>
                  <a:cubicBezTo>
                    <a:pt x="8390" y="1279"/>
                    <a:pt x="8394" y="1279"/>
                    <a:pt x="8398" y="1279"/>
                  </a:cubicBezTo>
                  <a:lnTo>
                    <a:pt x="8396" y="1279"/>
                  </a:lnTo>
                  <a:cubicBezTo>
                    <a:pt x="8905" y="1267"/>
                    <a:pt x="11016" y="1097"/>
                    <a:pt x="13275" y="1097"/>
                  </a:cubicBezTo>
                  <a:cubicBezTo>
                    <a:pt x="16634" y="1097"/>
                    <a:pt x="20318" y="1472"/>
                    <a:pt x="19537" y="3300"/>
                  </a:cubicBezTo>
                  <a:cubicBezTo>
                    <a:pt x="18668" y="5334"/>
                    <a:pt x="16626" y="6683"/>
                    <a:pt x="15753" y="8786"/>
                  </a:cubicBezTo>
                  <a:cubicBezTo>
                    <a:pt x="14282" y="12335"/>
                    <a:pt x="18237" y="12954"/>
                    <a:pt x="20704" y="13138"/>
                  </a:cubicBezTo>
                  <a:cubicBezTo>
                    <a:pt x="21703" y="13212"/>
                    <a:pt x="22728" y="13278"/>
                    <a:pt x="23638" y="13732"/>
                  </a:cubicBezTo>
                  <a:cubicBezTo>
                    <a:pt x="25461" y="14640"/>
                    <a:pt x="23434" y="17782"/>
                    <a:pt x="22705" y="18649"/>
                  </a:cubicBezTo>
                  <a:cubicBezTo>
                    <a:pt x="20630" y="21116"/>
                    <a:pt x="16742" y="21907"/>
                    <a:pt x="14038" y="23486"/>
                  </a:cubicBezTo>
                  <a:cubicBezTo>
                    <a:pt x="12052" y="24646"/>
                    <a:pt x="7789" y="30055"/>
                    <a:pt x="12369" y="30081"/>
                  </a:cubicBezTo>
                  <a:cubicBezTo>
                    <a:pt x="13230" y="30085"/>
                    <a:pt x="17555" y="30824"/>
                    <a:pt x="15418" y="31999"/>
                  </a:cubicBezTo>
                  <a:cubicBezTo>
                    <a:pt x="14363" y="32581"/>
                    <a:pt x="13146" y="32937"/>
                    <a:pt x="12039" y="33424"/>
                  </a:cubicBezTo>
                  <a:cubicBezTo>
                    <a:pt x="10697" y="34012"/>
                    <a:pt x="7552" y="35375"/>
                    <a:pt x="7576" y="37277"/>
                  </a:cubicBezTo>
                  <a:cubicBezTo>
                    <a:pt x="7598" y="38953"/>
                    <a:pt x="8644" y="39448"/>
                    <a:pt x="10155" y="39721"/>
                  </a:cubicBezTo>
                  <a:cubicBezTo>
                    <a:pt x="15026" y="40604"/>
                    <a:pt x="11758" y="43466"/>
                    <a:pt x="9302" y="44845"/>
                  </a:cubicBezTo>
                  <a:cubicBezTo>
                    <a:pt x="6619" y="46355"/>
                    <a:pt x="887" y="48344"/>
                    <a:pt x="487" y="52039"/>
                  </a:cubicBezTo>
                  <a:cubicBezTo>
                    <a:pt x="356" y="53265"/>
                    <a:pt x="737" y="54993"/>
                    <a:pt x="2019" y="55514"/>
                  </a:cubicBezTo>
                  <a:cubicBezTo>
                    <a:pt x="3324" y="56045"/>
                    <a:pt x="4689" y="56005"/>
                    <a:pt x="6070" y="56203"/>
                  </a:cubicBezTo>
                  <a:cubicBezTo>
                    <a:pt x="11263" y="56943"/>
                    <a:pt x="6201" y="62607"/>
                    <a:pt x="4573" y="64193"/>
                  </a:cubicBezTo>
                  <a:cubicBezTo>
                    <a:pt x="3061" y="65664"/>
                    <a:pt x="3106" y="67513"/>
                    <a:pt x="4682" y="68912"/>
                  </a:cubicBezTo>
                  <a:cubicBezTo>
                    <a:pt x="4870" y="69080"/>
                    <a:pt x="5106" y="69192"/>
                    <a:pt x="5339" y="69287"/>
                  </a:cubicBezTo>
                  <a:cubicBezTo>
                    <a:pt x="7536" y="70179"/>
                    <a:pt x="7077" y="72540"/>
                    <a:pt x="6461" y="74181"/>
                  </a:cubicBezTo>
                  <a:cubicBezTo>
                    <a:pt x="5791" y="75966"/>
                    <a:pt x="5158" y="77314"/>
                    <a:pt x="5410" y="79248"/>
                  </a:cubicBezTo>
                  <a:cubicBezTo>
                    <a:pt x="5443" y="79502"/>
                    <a:pt x="5663" y="79631"/>
                    <a:pt x="5866" y="79631"/>
                  </a:cubicBezTo>
                  <a:cubicBezTo>
                    <a:pt x="6067" y="79631"/>
                    <a:pt x="6251" y="79504"/>
                    <a:pt x="6217" y="79248"/>
                  </a:cubicBezTo>
                  <a:cubicBezTo>
                    <a:pt x="5791" y="75983"/>
                    <a:pt x="8511" y="73361"/>
                    <a:pt x="7773" y="70084"/>
                  </a:cubicBezTo>
                  <a:cubicBezTo>
                    <a:pt x="7642" y="69493"/>
                    <a:pt x="7072" y="69156"/>
                    <a:pt x="6582" y="68915"/>
                  </a:cubicBezTo>
                  <a:cubicBezTo>
                    <a:pt x="2577" y="66930"/>
                    <a:pt x="5867" y="64169"/>
                    <a:pt x="7332" y="62505"/>
                  </a:cubicBezTo>
                  <a:cubicBezTo>
                    <a:pt x="9058" y="60544"/>
                    <a:pt x="9915" y="58720"/>
                    <a:pt x="8315" y="56438"/>
                  </a:cubicBezTo>
                  <a:cubicBezTo>
                    <a:pt x="6601" y="53990"/>
                    <a:pt x="2395" y="56667"/>
                    <a:pt x="1327" y="53232"/>
                  </a:cubicBezTo>
                  <a:cubicBezTo>
                    <a:pt x="1" y="48970"/>
                    <a:pt x="9766" y="45835"/>
                    <a:pt x="12271" y="43907"/>
                  </a:cubicBezTo>
                  <a:cubicBezTo>
                    <a:pt x="13309" y="43107"/>
                    <a:pt x="13834" y="42252"/>
                    <a:pt x="13680" y="40949"/>
                  </a:cubicBezTo>
                  <a:cubicBezTo>
                    <a:pt x="13474" y="39199"/>
                    <a:pt x="11125" y="39081"/>
                    <a:pt x="9837" y="38847"/>
                  </a:cubicBezTo>
                  <a:cubicBezTo>
                    <a:pt x="6139" y="38176"/>
                    <a:pt x="10912" y="34866"/>
                    <a:pt x="11891" y="34378"/>
                  </a:cubicBezTo>
                  <a:cubicBezTo>
                    <a:pt x="12987" y="33832"/>
                    <a:pt x="14156" y="33462"/>
                    <a:pt x="15265" y="32955"/>
                  </a:cubicBezTo>
                  <a:cubicBezTo>
                    <a:pt x="15992" y="32622"/>
                    <a:pt x="17850" y="31747"/>
                    <a:pt x="16780" y="30678"/>
                  </a:cubicBezTo>
                  <a:cubicBezTo>
                    <a:pt x="16108" y="30007"/>
                    <a:pt x="11036" y="29060"/>
                    <a:pt x="11152" y="28395"/>
                  </a:cubicBezTo>
                  <a:cubicBezTo>
                    <a:pt x="11838" y="24469"/>
                    <a:pt x="16657" y="23083"/>
                    <a:pt x="19731" y="21634"/>
                  </a:cubicBezTo>
                  <a:cubicBezTo>
                    <a:pt x="22032" y="20547"/>
                    <a:pt x="27405" y="16202"/>
                    <a:pt x="24396" y="13283"/>
                  </a:cubicBezTo>
                  <a:cubicBezTo>
                    <a:pt x="22016" y="10974"/>
                    <a:pt x="13351" y="13849"/>
                    <a:pt x="17271" y="7609"/>
                  </a:cubicBezTo>
                  <a:cubicBezTo>
                    <a:pt x="18165" y="6188"/>
                    <a:pt x="21592" y="3650"/>
                    <a:pt x="20155" y="1684"/>
                  </a:cubicBezTo>
                  <a:cubicBezTo>
                    <a:pt x="19186" y="356"/>
                    <a:pt x="17124" y="0"/>
                    <a:pt x="1492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76" name="Google Shape;1976;p45">
              <a:extLst>
                <a:ext uri="{FF2B5EF4-FFF2-40B4-BE49-F238E27FC236}">
                  <a16:creationId xmlns:a16="http://schemas.microsoft.com/office/drawing/2014/main" id="{3116098D-9C38-465A-B7CD-5DEA32049E98}"/>
                </a:ext>
              </a:extLst>
            </p:cNvPr>
            <p:cNvSpPr/>
            <p:nvPr/>
          </p:nvSpPr>
          <p:spPr>
            <a:xfrm>
              <a:off x="1504579" y="2962695"/>
              <a:ext cx="537265" cy="507245"/>
            </a:xfrm>
            <a:custGeom>
              <a:avLst/>
              <a:gdLst/>
              <a:ahLst/>
              <a:cxnLst/>
              <a:rect l="l" t="t" r="r" b="b"/>
              <a:pathLst>
                <a:path w="38879" h="36559" extrusionOk="0">
                  <a:moveTo>
                    <a:pt x="28422" y="1"/>
                  </a:moveTo>
                  <a:cubicBezTo>
                    <a:pt x="27667" y="1"/>
                    <a:pt x="26926" y="124"/>
                    <a:pt x="26484" y="243"/>
                  </a:cubicBezTo>
                  <a:cubicBezTo>
                    <a:pt x="23214" y="1126"/>
                    <a:pt x="21113" y="3070"/>
                    <a:pt x="18810" y="5462"/>
                  </a:cubicBezTo>
                  <a:cubicBezTo>
                    <a:pt x="17377" y="6951"/>
                    <a:pt x="16129" y="7863"/>
                    <a:pt x="14632" y="7863"/>
                  </a:cubicBezTo>
                  <a:cubicBezTo>
                    <a:pt x="13832" y="7863"/>
                    <a:pt x="12961" y="7602"/>
                    <a:pt x="11952" y="7029"/>
                  </a:cubicBezTo>
                  <a:cubicBezTo>
                    <a:pt x="10761" y="6352"/>
                    <a:pt x="9662" y="5789"/>
                    <a:pt x="8343" y="5412"/>
                  </a:cubicBezTo>
                  <a:cubicBezTo>
                    <a:pt x="7762" y="5246"/>
                    <a:pt x="7193" y="5163"/>
                    <a:pt x="6644" y="5163"/>
                  </a:cubicBezTo>
                  <a:cubicBezTo>
                    <a:pt x="5022" y="5163"/>
                    <a:pt x="3580" y="5886"/>
                    <a:pt x="2559" y="7319"/>
                  </a:cubicBezTo>
                  <a:cubicBezTo>
                    <a:pt x="1169" y="9274"/>
                    <a:pt x="2803" y="10946"/>
                    <a:pt x="3856" y="12551"/>
                  </a:cubicBezTo>
                  <a:cubicBezTo>
                    <a:pt x="5762" y="15461"/>
                    <a:pt x="2139" y="17169"/>
                    <a:pt x="889" y="19118"/>
                  </a:cubicBezTo>
                  <a:cubicBezTo>
                    <a:pt x="1" y="20501"/>
                    <a:pt x="356" y="21713"/>
                    <a:pt x="1220" y="23020"/>
                  </a:cubicBezTo>
                  <a:cubicBezTo>
                    <a:pt x="1921" y="24085"/>
                    <a:pt x="2971" y="24924"/>
                    <a:pt x="3882" y="25800"/>
                  </a:cubicBezTo>
                  <a:cubicBezTo>
                    <a:pt x="5331" y="27195"/>
                    <a:pt x="3212" y="31003"/>
                    <a:pt x="2949" y="32606"/>
                  </a:cubicBezTo>
                  <a:cubicBezTo>
                    <a:pt x="2900" y="32913"/>
                    <a:pt x="3162" y="33113"/>
                    <a:pt x="3396" y="33113"/>
                  </a:cubicBezTo>
                  <a:cubicBezTo>
                    <a:pt x="3551" y="33113"/>
                    <a:pt x="3695" y="33025"/>
                    <a:pt x="3728" y="32821"/>
                  </a:cubicBezTo>
                  <a:lnTo>
                    <a:pt x="3728" y="32819"/>
                  </a:lnTo>
                  <a:cubicBezTo>
                    <a:pt x="4007" y="31106"/>
                    <a:pt x="5819" y="28144"/>
                    <a:pt x="5175" y="26366"/>
                  </a:cubicBezTo>
                  <a:cubicBezTo>
                    <a:pt x="4372" y="24150"/>
                    <a:pt x="1476" y="23401"/>
                    <a:pt x="1130" y="20816"/>
                  </a:cubicBezTo>
                  <a:cubicBezTo>
                    <a:pt x="922" y="19271"/>
                    <a:pt x="3645" y="17567"/>
                    <a:pt x="4439" y="16385"/>
                  </a:cubicBezTo>
                  <a:cubicBezTo>
                    <a:pt x="5305" y="15095"/>
                    <a:pt x="5194" y="13477"/>
                    <a:pt x="4554" y="12142"/>
                  </a:cubicBezTo>
                  <a:cubicBezTo>
                    <a:pt x="3499" y="9945"/>
                    <a:pt x="1548" y="7458"/>
                    <a:pt x="5369" y="6118"/>
                  </a:cubicBezTo>
                  <a:cubicBezTo>
                    <a:pt x="5779" y="5974"/>
                    <a:pt x="6201" y="5912"/>
                    <a:pt x="6628" y="5912"/>
                  </a:cubicBezTo>
                  <a:cubicBezTo>
                    <a:pt x="8358" y="5912"/>
                    <a:pt x="10164" y="6936"/>
                    <a:pt x="11545" y="7725"/>
                  </a:cubicBezTo>
                  <a:cubicBezTo>
                    <a:pt x="12555" y="8302"/>
                    <a:pt x="13706" y="8999"/>
                    <a:pt x="14869" y="8999"/>
                  </a:cubicBezTo>
                  <a:cubicBezTo>
                    <a:pt x="15349" y="8999"/>
                    <a:pt x="15831" y="8881"/>
                    <a:pt x="16306" y="8587"/>
                  </a:cubicBezTo>
                  <a:cubicBezTo>
                    <a:pt x="19224" y="6776"/>
                    <a:pt x="21083" y="3774"/>
                    <a:pt x="24043" y="1997"/>
                  </a:cubicBezTo>
                  <a:cubicBezTo>
                    <a:pt x="24731" y="1584"/>
                    <a:pt x="26707" y="800"/>
                    <a:pt x="28275" y="800"/>
                  </a:cubicBezTo>
                  <a:cubicBezTo>
                    <a:pt x="29417" y="800"/>
                    <a:pt x="30342" y="1215"/>
                    <a:pt x="30395" y="2493"/>
                  </a:cubicBezTo>
                  <a:cubicBezTo>
                    <a:pt x="30460" y="4046"/>
                    <a:pt x="29693" y="5762"/>
                    <a:pt x="29171" y="7191"/>
                  </a:cubicBezTo>
                  <a:cubicBezTo>
                    <a:pt x="28171" y="9925"/>
                    <a:pt x="29494" y="10635"/>
                    <a:pt x="31359" y="10635"/>
                  </a:cubicBezTo>
                  <a:cubicBezTo>
                    <a:pt x="32400" y="10635"/>
                    <a:pt x="33611" y="10414"/>
                    <a:pt x="34681" y="10200"/>
                  </a:cubicBezTo>
                  <a:cubicBezTo>
                    <a:pt x="37748" y="11308"/>
                    <a:pt x="38423" y="12674"/>
                    <a:pt x="36706" y="14297"/>
                  </a:cubicBezTo>
                  <a:cubicBezTo>
                    <a:pt x="36145" y="14891"/>
                    <a:pt x="35293" y="15324"/>
                    <a:pt x="34592" y="15741"/>
                  </a:cubicBezTo>
                  <a:cubicBezTo>
                    <a:pt x="33642" y="16305"/>
                    <a:pt x="32835" y="16831"/>
                    <a:pt x="32088" y="17643"/>
                  </a:cubicBezTo>
                  <a:cubicBezTo>
                    <a:pt x="31355" y="18440"/>
                    <a:pt x="30715" y="19399"/>
                    <a:pt x="30872" y="20510"/>
                  </a:cubicBezTo>
                  <a:cubicBezTo>
                    <a:pt x="31161" y="22542"/>
                    <a:pt x="35494" y="22605"/>
                    <a:pt x="36720" y="23763"/>
                  </a:cubicBezTo>
                  <a:cubicBezTo>
                    <a:pt x="38555" y="25497"/>
                    <a:pt x="34350" y="28511"/>
                    <a:pt x="33479" y="29802"/>
                  </a:cubicBezTo>
                  <a:cubicBezTo>
                    <a:pt x="32226" y="31660"/>
                    <a:pt x="34121" y="34492"/>
                    <a:pt x="34383" y="36266"/>
                  </a:cubicBezTo>
                  <a:cubicBezTo>
                    <a:pt x="34413" y="36470"/>
                    <a:pt x="34555" y="36558"/>
                    <a:pt x="34710" y="36558"/>
                  </a:cubicBezTo>
                  <a:cubicBezTo>
                    <a:pt x="34944" y="36558"/>
                    <a:pt x="35208" y="36357"/>
                    <a:pt x="35162" y="36051"/>
                  </a:cubicBezTo>
                  <a:cubicBezTo>
                    <a:pt x="34854" y="33958"/>
                    <a:pt x="32932" y="31424"/>
                    <a:pt x="34689" y="29575"/>
                  </a:cubicBezTo>
                  <a:cubicBezTo>
                    <a:pt x="35543" y="28677"/>
                    <a:pt x="36365" y="27931"/>
                    <a:pt x="37059" y="26889"/>
                  </a:cubicBezTo>
                  <a:cubicBezTo>
                    <a:pt x="37741" y="25869"/>
                    <a:pt x="38153" y="24638"/>
                    <a:pt x="37539" y="23506"/>
                  </a:cubicBezTo>
                  <a:cubicBezTo>
                    <a:pt x="36074" y="20815"/>
                    <a:pt x="27710" y="21464"/>
                    <a:pt x="33905" y="17102"/>
                  </a:cubicBezTo>
                  <a:cubicBezTo>
                    <a:pt x="35608" y="15902"/>
                    <a:pt x="37528" y="15242"/>
                    <a:pt x="38368" y="13198"/>
                  </a:cubicBezTo>
                  <a:cubicBezTo>
                    <a:pt x="38878" y="11953"/>
                    <a:pt x="38002" y="9639"/>
                    <a:pt x="36557" y="9412"/>
                  </a:cubicBezTo>
                  <a:cubicBezTo>
                    <a:pt x="36411" y="9389"/>
                    <a:pt x="36245" y="9379"/>
                    <a:pt x="36063" y="9379"/>
                  </a:cubicBezTo>
                  <a:cubicBezTo>
                    <a:pt x="34939" y="9379"/>
                    <a:pt x="33205" y="9759"/>
                    <a:pt x="31838" y="9759"/>
                  </a:cubicBezTo>
                  <a:cubicBezTo>
                    <a:pt x="30345" y="9759"/>
                    <a:pt x="29290" y="9306"/>
                    <a:pt x="29950" y="7408"/>
                  </a:cubicBezTo>
                  <a:cubicBezTo>
                    <a:pt x="30609" y="5511"/>
                    <a:pt x="31826" y="2971"/>
                    <a:pt x="30855" y="986"/>
                  </a:cubicBezTo>
                  <a:cubicBezTo>
                    <a:pt x="30482" y="225"/>
                    <a:pt x="29440" y="1"/>
                    <a:pt x="2842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77" name="Google Shape;1977;p45">
              <a:extLst>
                <a:ext uri="{FF2B5EF4-FFF2-40B4-BE49-F238E27FC236}">
                  <a16:creationId xmlns:a16="http://schemas.microsoft.com/office/drawing/2014/main" id="{9C7E59CC-F543-4C44-94C6-4A5CE220782A}"/>
                </a:ext>
              </a:extLst>
            </p:cNvPr>
            <p:cNvSpPr/>
            <p:nvPr/>
          </p:nvSpPr>
          <p:spPr>
            <a:xfrm>
              <a:off x="1695607" y="2294325"/>
              <a:ext cx="881513" cy="574878"/>
            </a:xfrm>
            <a:custGeom>
              <a:avLst/>
              <a:gdLst/>
              <a:ahLst/>
              <a:cxnLst/>
              <a:rect l="l" t="t" r="r" b="b"/>
              <a:pathLst>
                <a:path w="63602" h="41443" extrusionOk="0">
                  <a:moveTo>
                    <a:pt x="30716" y="0"/>
                  </a:moveTo>
                  <a:cubicBezTo>
                    <a:pt x="28314" y="0"/>
                    <a:pt x="26402" y="1204"/>
                    <a:pt x="25987" y="4388"/>
                  </a:cubicBezTo>
                  <a:cubicBezTo>
                    <a:pt x="25734" y="6323"/>
                    <a:pt x="27967" y="6941"/>
                    <a:pt x="24988" y="8710"/>
                  </a:cubicBezTo>
                  <a:cubicBezTo>
                    <a:pt x="23685" y="9483"/>
                    <a:pt x="22217" y="9680"/>
                    <a:pt x="20739" y="9680"/>
                  </a:cubicBezTo>
                  <a:cubicBezTo>
                    <a:pt x="20031" y="9680"/>
                    <a:pt x="19322" y="9635"/>
                    <a:pt x="18626" y="9586"/>
                  </a:cubicBezTo>
                  <a:cubicBezTo>
                    <a:pt x="17225" y="9487"/>
                    <a:pt x="15828" y="9408"/>
                    <a:pt x="14430" y="9408"/>
                  </a:cubicBezTo>
                  <a:cubicBezTo>
                    <a:pt x="13307" y="9408"/>
                    <a:pt x="12184" y="9459"/>
                    <a:pt x="11058" y="9591"/>
                  </a:cubicBezTo>
                  <a:cubicBezTo>
                    <a:pt x="6833" y="10090"/>
                    <a:pt x="4186" y="12523"/>
                    <a:pt x="5708" y="16856"/>
                  </a:cubicBezTo>
                  <a:cubicBezTo>
                    <a:pt x="6068" y="17883"/>
                    <a:pt x="7376" y="19235"/>
                    <a:pt x="6345" y="20330"/>
                  </a:cubicBezTo>
                  <a:cubicBezTo>
                    <a:pt x="5197" y="21547"/>
                    <a:pt x="3783" y="22537"/>
                    <a:pt x="2597" y="23734"/>
                  </a:cubicBezTo>
                  <a:cubicBezTo>
                    <a:pt x="1004" y="25340"/>
                    <a:pt x="0" y="27814"/>
                    <a:pt x="1207" y="29976"/>
                  </a:cubicBezTo>
                  <a:cubicBezTo>
                    <a:pt x="2554" y="32390"/>
                    <a:pt x="4776" y="33896"/>
                    <a:pt x="7319" y="34868"/>
                  </a:cubicBezTo>
                  <a:cubicBezTo>
                    <a:pt x="8052" y="35148"/>
                    <a:pt x="8759" y="35269"/>
                    <a:pt x="9444" y="35269"/>
                  </a:cubicBezTo>
                  <a:cubicBezTo>
                    <a:pt x="11643" y="35269"/>
                    <a:pt x="13629" y="34031"/>
                    <a:pt x="15607" y="32873"/>
                  </a:cubicBezTo>
                  <a:cubicBezTo>
                    <a:pt x="16997" y="32061"/>
                    <a:pt x="18118" y="31718"/>
                    <a:pt x="19053" y="31718"/>
                  </a:cubicBezTo>
                  <a:cubicBezTo>
                    <a:pt x="22921" y="31718"/>
                    <a:pt x="23599" y="37586"/>
                    <a:pt x="26883" y="40275"/>
                  </a:cubicBezTo>
                  <a:cubicBezTo>
                    <a:pt x="27854" y="41070"/>
                    <a:pt x="29182" y="41443"/>
                    <a:pt x="30465" y="41443"/>
                  </a:cubicBezTo>
                  <a:cubicBezTo>
                    <a:pt x="30907" y="41443"/>
                    <a:pt x="31343" y="41399"/>
                    <a:pt x="31758" y="41312"/>
                  </a:cubicBezTo>
                  <a:cubicBezTo>
                    <a:pt x="32992" y="41054"/>
                    <a:pt x="34100" y="40673"/>
                    <a:pt x="35075" y="39836"/>
                  </a:cubicBezTo>
                  <a:cubicBezTo>
                    <a:pt x="36588" y="38539"/>
                    <a:pt x="39035" y="35027"/>
                    <a:pt x="41421" y="35027"/>
                  </a:cubicBezTo>
                  <a:cubicBezTo>
                    <a:pt x="41756" y="35027"/>
                    <a:pt x="42090" y="35096"/>
                    <a:pt x="42420" y="35250"/>
                  </a:cubicBezTo>
                  <a:cubicBezTo>
                    <a:pt x="44213" y="36090"/>
                    <a:pt x="45423" y="37707"/>
                    <a:pt x="47351" y="38434"/>
                  </a:cubicBezTo>
                  <a:cubicBezTo>
                    <a:pt x="47933" y="38652"/>
                    <a:pt x="48544" y="38739"/>
                    <a:pt x="49159" y="38739"/>
                  </a:cubicBezTo>
                  <a:cubicBezTo>
                    <a:pt x="49942" y="38739"/>
                    <a:pt x="50730" y="38598"/>
                    <a:pt x="51473" y="38409"/>
                  </a:cubicBezTo>
                  <a:cubicBezTo>
                    <a:pt x="55344" y="37426"/>
                    <a:pt x="58123" y="34392"/>
                    <a:pt x="62221" y="34392"/>
                  </a:cubicBezTo>
                  <a:cubicBezTo>
                    <a:pt x="62502" y="34392"/>
                    <a:pt x="62790" y="34406"/>
                    <a:pt x="63085" y="34437"/>
                  </a:cubicBezTo>
                  <a:cubicBezTo>
                    <a:pt x="63101" y="34438"/>
                    <a:pt x="63117" y="34439"/>
                    <a:pt x="63133" y="34439"/>
                  </a:cubicBezTo>
                  <a:cubicBezTo>
                    <a:pt x="63601" y="34439"/>
                    <a:pt x="63581" y="33680"/>
                    <a:pt x="63085" y="33630"/>
                  </a:cubicBezTo>
                  <a:cubicBezTo>
                    <a:pt x="62814" y="33602"/>
                    <a:pt x="62546" y="33589"/>
                    <a:pt x="62281" y="33589"/>
                  </a:cubicBezTo>
                  <a:cubicBezTo>
                    <a:pt x="57562" y="33589"/>
                    <a:pt x="53610" y="37744"/>
                    <a:pt x="49251" y="37744"/>
                  </a:cubicBezTo>
                  <a:cubicBezTo>
                    <a:pt x="48048" y="37744"/>
                    <a:pt x="46813" y="37427"/>
                    <a:pt x="45523" y="36619"/>
                  </a:cubicBezTo>
                  <a:cubicBezTo>
                    <a:pt x="44221" y="35802"/>
                    <a:pt x="42907" y="34133"/>
                    <a:pt x="41315" y="34133"/>
                  </a:cubicBezTo>
                  <a:cubicBezTo>
                    <a:pt x="40910" y="34133"/>
                    <a:pt x="40487" y="34241"/>
                    <a:pt x="40041" y="34499"/>
                  </a:cubicBezTo>
                  <a:cubicBezTo>
                    <a:pt x="36613" y="36479"/>
                    <a:pt x="34538" y="40593"/>
                    <a:pt x="30374" y="40593"/>
                  </a:cubicBezTo>
                  <a:cubicBezTo>
                    <a:pt x="29996" y="40593"/>
                    <a:pt x="29601" y="40559"/>
                    <a:pt x="29186" y="40487"/>
                  </a:cubicBezTo>
                  <a:cubicBezTo>
                    <a:pt x="24502" y="39668"/>
                    <a:pt x="24818" y="32896"/>
                    <a:pt x="20839" y="31068"/>
                  </a:cubicBezTo>
                  <a:cubicBezTo>
                    <a:pt x="20364" y="30849"/>
                    <a:pt x="19868" y="30758"/>
                    <a:pt x="19366" y="30758"/>
                  </a:cubicBezTo>
                  <a:cubicBezTo>
                    <a:pt x="17908" y="30758"/>
                    <a:pt x="16399" y="31527"/>
                    <a:pt x="15201" y="32176"/>
                  </a:cubicBezTo>
                  <a:cubicBezTo>
                    <a:pt x="13264" y="33225"/>
                    <a:pt x="11597" y="34421"/>
                    <a:pt x="9439" y="34421"/>
                  </a:cubicBezTo>
                  <a:cubicBezTo>
                    <a:pt x="9080" y="34421"/>
                    <a:pt x="8708" y="34388"/>
                    <a:pt x="8318" y="34315"/>
                  </a:cubicBezTo>
                  <a:cubicBezTo>
                    <a:pt x="5564" y="33805"/>
                    <a:pt x="2675" y="31598"/>
                    <a:pt x="1683" y="28973"/>
                  </a:cubicBezTo>
                  <a:cubicBezTo>
                    <a:pt x="146" y="24914"/>
                    <a:pt x="5720" y="22764"/>
                    <a:pt x="7530" y="20152"/>
                  </a:cubicBezTo>
                  <a:cubicBezTo>
                    <a:pt x="7771" y="19804"/>
                    <a:pt x="7707" y="19375"/>
                    <a:pt x="7612" y="18999"/>
                  </a:cubicBezTo>
                  <a:cubicBezTo>
                    <a:pt x="7219" y="17467"/>
                    <a:pt x="6189" y="16302"/>
                    <a:pt x="5981" y="14628"/>
                  </a:cubicBezTo>
                  <a:cubicBezTo>
                    <a:pt x="5518" y="10894"/>
                    <a:pt x="9819" y="10147"/>
                    <a:pt x="14081" y="10147"/>
                  </a:cubicBezTo>
                  <a:cubicBezTo>
                    <a:pt x="16922" y="10147"/>
                    <a:pt x="19746" y="10479"/>
                    <a:pt x="21130" y="10479"/>
                  </a:cubicBezTo>
                  <a:cubicBezTo>
                    <a:pt x="21145" y="10479"/>
                    <a:pt x="21159" y="10479"/>
                    <a:pt x="21173" y="10479"/>
                  </a:cubicBezTo>
                  <a:cubicBezTo>
                    <a:pt x="23382" y="10467"/>
                    <a:pt x="25871" y="9710"/>
                    <a:pt x="27256" y="7896"/>
                  </a:cubicBezTo>
                  <a:cubicBezTo>
                    <a:pt x="27583" y="7465"/>
                    <a:pt x="27418" y="6832"/>
                    <a:pt x="27290" y="6375"/>
                  </a:cubicBezTo>
                  <a:cubicBezTo>
                    <a:pt x="26693" y="4244"/>
                    <a:pt x="26631" y="1768"/>
                    <a:pt x="29179" y="879"/>
                  </a:cubicBezTo>
                  <a:cubicBezTo>
                    <a:pt x="29643" y="717"/>
                    <a:pt x="30140" y="646"/>
                    <a:pt x="30658" y="646"/>
                  </a:cubicBezTo>
                  <a:cubicBezTo>
                    <a:pt x="33079" y="646"/>
                    <a:pt x="35938" y="2183"/>
                    <a:pt x="37813" y="3070"/>
                  </a:cubicBezTo>
                  <a:cubicBezTo>
                    <a:pt x="40067" y="4135"/>
                    <a:pt x="42120" y="5253"/>
                    <a:pt x="44556" y="5836"/>
                  </a:cubicBezTo>
                  <a:cubicBezTo>
                    <a:pt x="45887" y="6155"/>
                    <a:pt x="47257" y="6329"/>
                    <a:pt x="48621" y="6329"/>
                  </a:cubicBezTo>
                  <a:cubicBezTo>
                    <a:pt x="50628" y="6329"/>
                    <a:pt x="52623" y="5952"/>
                    <a:pt x="54461" y="5102"/>
                  </a:cubicBezTo>
                  <a:cubicBezTo>
                    <a:pt x="54871" y="4913"/>
                    <a:pt x="54616" y="4364"/>
                    <a:pt x="54234" y="4364"/>
                  </a:cubicBezTo>
                  <a:cubicBezTo>
                    <a:pt x="54177" y="4364"/>
                    <a:pt x="54116" y="4376"/>
                    <a:pt x="54054" y="4405"/>
                  </a:cubicBezTo>
                  <a:cubicBezTo>
                    <a:pt x="52260" y="5233"/>
                    <a:pt x="50540" y="5569"/>
                    <a:pt x="48868" y="5569"/>
                  </a:cubicBezTo>
                  <a:cubicBezTo>
                    <a:pt x="43823" y="5569"/>
                    <a:pt x="39219" y="2513"/>
                    <a:pt x="34362" y="732"/>
                  </a:cubicBezTo>
                  <a:cubicBezTo>
                    <a:pt x="33108" y="272"/>
                    <a:pt x="31857" y="0"/>
                    <a:pt x="3071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1978" name="Google Shape;1978;p45">
              <a:extLst>
                <a:ext uri="{FF2B5EF4-FFF2-40B4-BE49-F238E27FC236}">
                  <a16:creationId xmlns:a16="http://schemas.microsoft.com/office/drawing/2014/main" id="{793D00CA-7B2F-4A2F-A0E8-93EB6D6D72E8}"/>
                </a:ext>
              </a:extLst>
            </p:cNvPr>
            <p:cNvSpPr/>
            <p:nvPr/>
          </p:nvSpPr>
          <p:spPr>
            <a:xfrm>
              <a:off x="2127409" y="2974630"/>
              <a:ext cx="411902" cy="427677"/>
            </a:xfrm>
            <a:custGeom>
              <a:avLst/>
              <a:gdLst/>
              <a:ahLst/>
              <a:cxnLst/>
              <a:rect l="l" t="t" r="r" b="b"/>
              <a:pathLst>
                <a:path w="29825" h="30797" extrusionOk="0">
                  <a:moveTo>
                    <a:pt x="18343" y="1"/>
                  </a:moveTo>
                  <a:cubicBezTo>
                    <a:pt x="18039" y="1"/>
                    <a:pt x="17724" y="27"/>
                    <a:pt x="17396" y="82"/>
                  </a:cubicBezTo>
                  <a:cubicBezTo>
                    <a:pt x="15431" y="411"/>
                    <a:pt x="14235" y="2450"/>
                    <a:pt x="13804" y="4190"/>
                  </a:cubicBezTo>
                  <a:cubicBezTo>
                    <a:pt x="13470" y="5537"/>
                    <a:pt x="12630" y="5938"/>
                    <a:pt x="11579" y="5938"/>
                  </a:cubicBezTo>
                  <a:cubicBezTo>
                    <a:pt x="10024" y="5938"/>
                    <a:pt x="8005" y="5060"/>
                    <a:pt x="6474" y="5060"/>
                  </a:cubicBezTo>
                  <a:cubicBezTo>
                    <a:pt x="6047" y="5060"/>
                    <a:pt x="5658" y="5128"/>
                    <a:pt x="5327" y="5303"/>
                  </a:cubicBezTo>
                  <a:cubicBezTo>
                    <a:pt x="1" y="8119"/>
                    <a:pt x="2686" y="13420"/>
                    <a:pt x="3844" y="17714"/>
                  </a:cubicBezTo>
                  <a:cubicBezTo>
                    <a:pt x="4782" y="21194"/>
                    <a:pt x="1510" y="22301"/>
                    <a:pt x="1117" y="25182"/>
                  </a:cubicBezTo>
                  <a:cubicBezTo>
                    <a:pt x="844" y="27180"/>
                    <a:pt x="3508" y="29328"/>
                    <a:pt x="4628" y="30661"/>
                  </a:cubicBezTo>
                  <a:cubicBezTo>
                    <a:pt x="4708" y="30756"/>
                    <a:pt x="4801" y="30796"/>
                    <a:pt x="4892" y="30796"/>
                  </a:cubicBezTo>
                  <a:cubicBezTo>
                    <a:pt x="5182" y="30796"/>
                    <a:pt x="5450" y="30391"/>
                    <a:pt x="5197" y="30089"/>
                  </a:cubicBezTo>
                  <a:lnTo>
                    <a:pt x="5197" y="30089"/>
                  </a:lnTo>
                  <a:lnTo>
                    <a:pt x="5197" y="30091"/>
                  </a:lnTo>
                  <a:cubicBezTo>
                    <a:pt x="4245" y="28957"/>
                    <a:pt x="3262" y="27905"/>
                    <a:pt x="2440" y="26660"/>
                  </a:cubicBezTo>
                  <a:cubicBezTo>
                    <a:pt x="1297" y="24931"/>
                    <a:pt x="2627" y="23835"/>
                    <a:pt x="3691" y="22480"/>
                  </a:cubicBezTo>
                  <a:cubicBezTo>
                    <a:pt x="4680" y="21220"/>
                    <a:pt x="4931" y="19828"/>
                    <a:pt x="4768" y="18272"/>
                  </a:cubicBezTo>
                  <a:cubicBezTo>
                    <a:pt x="4571" y="16387"/>
                    <a:pt x="3596" y="14586"/>
                    <a:pt x="3061" y="12783"/>
                  </a:cubicBezTo>
                  <a:cubicBezTo>
                    <a:pt x="2590" y="11192"/>
                    <a:pt x="2731" y="9722"/>
                    <a:pt x="3482" y="8245"/>
                  </a:cubicBezTo>
                  <a:cubicBezTo>
                    <a:pt x="4334" y="6571"/>
                    <a:pt x="5538" y="6070"/>
                    <a:pt x="6901" y="6070"/>
                  </a:cubicBezTo>
                  <a:cubicBezTo>
                    <a:pt x="7718" y="6070"/>
                    <a:pt x="8593" y="6251"/>
                    <a:pt x="9483" y="6466"/>
                  </a:cubicBezTo>
                  <a:cubicBezTo>
                    <a:pt x="10034" y="6599"/>
                    <a:pt x="10794" y="6726"/>
                    <a:pt x="11544" y="6726"/>
                  </a:cubicBezTo>
                  <a:cubicBezTo>
                    <a:pt x="12345" y="6726"/>
                    <a:pt x="13134" y="6581"/>
                    <a:pt x="13645" y="6146"/>
                  </a:cubicBezTo>
                  <a:cubicBezTo>
                    <a:pt x="15672" y="4415"/>
                    <a:pt x="14098" y="2254"/>
                    <a:pt x="17611" y="863"/>
                  </a:cubicBezTo>
                  <a:cubicBezTo>
                    <a:pt x="18035" y="694"/>
                    <a:pt x="18426" y="620"/>
                    <a:pt x="18788" y="620"/>
                  </a:cubicBezTo>
                  <a:cubicBezTo>
                    <a:pt x="21013" y="620"/>
                    <a:pt x="22200" y="3415"/>
                    <a:pt x="23817" y="4512"/>
                  </a:cubicBezTo>
                  <a:cubicBezTo>
                    <a:pt x="24202" y="4773"/>
                    <a:pt x="24754" y="4854"/>
                    <a:pt x="25373" y="4854"/>
                  </a:cubicBezTo>
                  <a:cubicBezTo>
                    <a:pt x="26356" y="4854"/>
                    <a:pt x="27505" y="4650"/>
                    <a:pt x="28409" y="4650"/>
                  </a:cubicBezTo>
                  <a:cubicBezTo>
                    <a:pt x="28676" y="4650"/>
                    <a:pt x="28921" y="4668"/>
                    <a:pt x="29134" y="4714"/>
                  </a:cubicBezTo>
                  <a:cubicBezTo>
                    <a:pt x="29167" y="4721"/>
                    <a:pt x="29199" y="4725"/>
                    <a:pt x="29230" y="4725"/>
                  </a:cubicBezTo>
                  <a:cubicBezTo>
                    <a:pt x="29667" y="4725"/>
                    <a:pt x="29825" y="4037"/>
                    <a:pt x="29349" y="3935"/>
                  </a:cubicBezTo>
                  <a:cubicBezTo>
                    <a:pt x="28913" y="3841"/>
                    <a:pt x="28464" y="3813"/>
                    <a:pt x="28013" y="3813"/>
                  </a:cubicBezTo>
                  <a:cubicBezTo>
                    <a:pt x="27364" y="3813"/>
                    <a:pt x="26711" y="3871"/>
                    <a:pt x="26084" y="3871"/>
                  </a:cubicBezTo>
                  <a:cubicBezTo>
                    <a:pt x="25022" y="3871"/>
                    <a:pt x="24036" y="3706"/>
                    <a:pt x="23278" y="2817"/>
                  </a:cubicBezTo>
                  <a:cubicBezTo>
                    <a:pt x="21880" y="1179"/>
                    <a:pt x="20376" y="1"/>
                    <a:pt x="1834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</p:grpSp>
      <p:grpSp>
        <p:nvGrpSpPr>
          <p:cNvPr id="50181" name="Google Shape;1979;p45">
            <a:extLst>
              <a:ext uri="{FF2B5EF4-FFF2-40B4-BE49-F238E27FC236}">
                <a16:creationId xmlns:a16="http://schemas.microsoft.com/office/drawing/2014/main" id="{632C046A-8080-434E-8153-38B9889B7ADF}"/>
              </a:ext>
            </a:extLst>
          </p:cNvPr>
          <p:cNvGrpSpPr>
            <a:grpSpLocks/>
          </p:cNvGrpSpPr>
          <p:nvPr/>
        </p:nvGrpSpPr>
        <p:grpSpPr bwMode="auto">
          <a:xfrm>
            <a:off x="1838325" y="3232151"/>
            <a:ext cx="1709738" cy="2328863"/>
            <a:chOff x="2475306" y="2531490"/>
            <a:chExt cx="1411927" cy="1922354"/>
          </a:xfrm>
        </p:grpSpPr>
        <p:grpSp>
          <p:nvGrpSpPr>
            <p:cNvPr id="50399" name="Google Shape;1980;p45">
              <a:extLst>
                <a:ext uri="{FF2B5EF4-FFF2-40B4-BE49-F238E27FC236}">
                  <a16:creationId xmlns:a16="http://schemas.microsoft.com/office/drawing/2014/main" id="{4D36710E-ADD5-4115-B56D-3B01A01FE2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306" y="2531490"/>
              <a:ext cx="1411927" cy="1922354"/>
              <a:chOff x="2541781" y="2498527"/>
              <a:chExt cx="1411927" cy="1922354"/>
            </a:xfrm>
          </p:grpSpPr>
          <p:sp>
            <p:nvSpPr>
              <p:cNvPr id="1981" name="Google Shape;1981;p45">
                <a:extLst>
                  <a:ext uri="{FF2B5EF4-FFF2-40B4-BE49-F238E27FC236}">
                    <a16:creationId xmlns:a16="http://schemas.microsoft.com/office/drawing/2014/main" id="{451D7575-5679-4D59-B15A-AA340EE38456}"/>
                  </a:ext>
                </a:extLst>
              </p:cNvPr>
              <p:cNvSpPr/>
              <p:nvPr/>
            </p:nvSpPr>
            <p:spPr>
              <a:xfrm>
                <a:off x="2918033" y="2716053"/>
                <a:ext cx="993724" cy="826861"/>
              </a:xfrm>
              <a:custGeom>
                <a:avLst/>
                <a:gdLst/>
                <a:ahLst/>
                <a:cxnLst/>
                <a:rect l="l" t="t" r="r" b="b"/>
                <a:pathLst>
                  <a:path w="71711" h="59714" extrusionOk="0">
                    <a:moveTo>
                      <a:pt x="62253" y="1"/>
                    </a:moveTo>
                    <a:cubicBezTo>
                      <a:pt x="61871" y="1"/>
                      <a:pt x="61577" y="307"/>
                      <a:pt x="61490" y="652"/>
                    </a:cubicBezTo>
                    <a:cubicBezTo>
                      <a:pt x="61255" y="789"/>
                      <a:pt x="61075" y="1026"/>
                      <a:pt x="61018" y="1381"/>
                    </a:cubicBezTo>
                    <a:cubicBezTo>
                      <a:pt x="60019" y="7474"/>
                      <a:pt x="57902" y="13031"/>
                      <a:pt x="53900" y="17804"/>
                    </a:cubicBezTo>
                    <a:cubicBezTo>
                      <a:pt x="53725" y="18006"/>
                      <a:pt x="53619" y="18262"/>
                      <a:pt x="53602" y="18529"/>
                    </a:cubicBezTo>
                    <a:cubicBezTo>
                      <a:pt x="52923" y="19187"/>
                      <a:pt x="52253" y="19855"/>
                      <a:pt x="51693" y="20634"/>
                    </a:cubicBezTo>
                    <a:cubicBezTo>
                      <a:pt x="51601" y="20762"/>
                      <a:pt x="51552" y="20918"/>
                      <a:pt x="51533" y="21080"/>
                    </a:cubicBezTo>
                    <a:cubicBezTo>
                      <a:pt x="50365" y="21837"/>
                      <a:pt x="49179" y="22469"/>
                      <a:pt x="48224" y="23480"/>
                    </a:cubicBezTo>
                    <a:cubicBezTo>
                      <a:pt x="47517" y="23791"/>
                      <a:pt x="46889" y="24203"/>
                      <a:pt x="46401" y="24835"/>
                    </a:cubicBezTo>
                    <a:cubicBezTo>
                      <a:pt x="43714" y="26511"/>
                      <a:pt x="40925" y="27182"/>
                      <a:pt x="37991" y="28217"/>
                    </a:cubicBezTo>
                    <a:cubicBezTo>
                      <a:pt x="37924" y="28242"/>
                      <a:pt x="37860" y="28275"/>
                      <a:pt x="37801" y="28314"/>
                    </a:cubicBezTo>
                    <a:cubicBezTo>
                      <a:pt x="37583" y="28214"/>
                      <a:pt x="37360" y="28127"/>
                      <a:pt x="37129" y="28057"/>
                    </a:cubicBezTo>
                    <a:cubicBezTo>
                      <a:pt x="37051" y="28033"/>
                      <a:pt x="36975" y="28022"/>
                      <a:pt x="36902" y="28022"/>
                    </a:cubicBezTo>
                    <a:cubicBezTo>
                      <a:pt x="36247" y="28022"/>
                      <a:pt x="35831" y="28904"/>
                      <a:pt x="36345" y="29405"/>
                    </a:cubicBezTo>
                    <a:cubicBezTo>
                      <a:pt x="37711" y="30741"/>
                      <a:pt x="37704" y="31685"/>
                      <a:pt x="36887" y="33232"/>
                    </a:cubicBezTo>
                    <a:cubicBezTo>
                      <a:pt x="36830" y="33322"/>
                      <a:pt x="36771" y="33412"/>
                      <a:pt x="36714" y="33502"/>
                    </a:cubicBezTo>
                    <a:cubicBezTo>
                      <a:pt x="36141" y="33710"/>
                      <a:pt x="35516" y="33843"/>
                      <a:pt x="34978" y="34082"/>
                    </a:cubicBezTo>
                    <a:cubicBezTo>
                      <a:pt x="34964" y="34089"/>
                      <a:pt x="34952" y="34096"/>
                      <a:pt x="34938" y="34103"/>
                    </a:cubicBezTo>
                    <a:cubicBezTo>
                      <a:pt x="34794" y="34053"/>
                      <a:pt x="34645" y="34018"/>
                      <a:pt x="34495" y="34003"/>
                    </a:cubicBezTo>
                    <a:cubicBezTo>
                      <a:pt x="34475" y="34001"/>
                      <a:pt x="34456" y="34000"/>
                      <a:pt x="34437" y="34000"/>
                    </a:cubicBezTo>
                    <a:cubicBezTo>
                      <a:pt x="34023" y="34000"/>
                      <a:pt x="33686" y="34419"/>
                      <a:pt x="33686" y="34809"/>
                    </a:cubicBezTo>
                    <a:cubicBezTo>
                      <a:pt x="33686" y="34866"/>
                      <a:pt x="33709" y="34913"/>
                      <a:pt x="33717" y="34963"/>
                    </a:cubicBezTo>
                    <a:cubicBezTo>
                      <a:pt x="33103" y="35647"/>
                      <a:pt x="32916" y="36532"/>
                      <a:pt x="33214" y="37588"/>
                    </a:cubicBezTo>
                    <a:cubicBezTo>
                      <a:pt x="32752" y="37622"/>
                      <a:pt x="32291" y="37664"/>
                      <a:pt x="31829" y="37717"/>
                    </a:cubicBezTo>
                    <a:cubicBezTo>
                      <a:pt x="31758" y="37728"/>
                      <a:pt x="31689" y="37749"/>
                      <a:pt x="31621" y="37775"/>
                    </a:cubicBezTo>
                    <a:cubicBezTo>
                      <a:pt x="31510" y="37465"/>
                      <a:pt x="31202" y="37260"/>
                      <a:pt x="30882" y="37243"/>
                    </a:cubicBezTo>
                    <a:cubicBezTo>
                      <a:pt x="30889" y="37060"/>
                      <a:pt x="30858" y="36887"/>
                      <a:pt x="30750" y="36745"/>
                    </a:cubicBezTo>
                    <a:cubicBezTo>
                      <a:pt x="30491" y="36398"/>
                      <a:pt x="30018" y="36127"/>
                      <a:pt x="29862" y="35727"/>
                    </a:cubicBezTo>
                    <a:cubicBezTo>
                      <a:pt x="29739" y="35408"/>
                      <a:pt x="29446" y="35123"/>
                      <a:pt x="29096" y="35123"/>
                    </a:cubicBezTo>
                    <a:cubicBezTo>
                      <a:pt x="29023" y="35123"/>
                      <a:pt x="28948" y="35135"/>
                      <a:pt x="28871" y="35162"/>
                    </a:cubicBezTo>
                    <a:cubicBezTo>
                      <a:pt x="27835" y="35524"/>
                      <a:pt x="26991" y="36634"/>
                      <a:pt x="26298" y="37700"/>
                    </a:cubicBezTo>
                    <a:cubicBezTo>
                      <a:pt x="25879" y="37756"/>
                      <a:pt x="25464" y="37825"/>
                      <a:pt x="25045" y="37878"/>
                    </a:cubicBezTo>
                    <a:cubicBezTo>
                      <a:pt x="25019" y="37799"/>
                      <a:pt x="24988" y="37723"/>
                      <a:pt x="24958" y="37643"/>
                    </a:cubicBezTo>
                    <a:cubicBezTo>
                      <a:pt x="24844" y="36736"/>
                      <a:pt x="24778" y="35820"/>
                      <a:pt x="24370" y="34967"/>
                    </a:cubicBezTo>
                    <a:cubicBezTo>
                      <a:pt x="24236" y="34686"/>
                      <a:pt x="23995" y="34568"/>
                      <a:pt x="23744" y="34568"/>
                    </a:cubicBezTo>
                    <a:cubicBezTo>
                      <a:pt x="23643" y="34568"/>
                      <a:pt x="23539" y="34588"/>
                      <a:pt x="23440" y="34624"/>
                    </a:cubicBezTo>
                    <a:cubicBezTo>
                      <a:pt x="22218" y="33293"/>
                      <a:pt x="19904" y="32826"/>
                      <a:pt x="20899" y="30260"/>
                    </a:cubicBezTo>
                    <a:cubicBezTo>
                      <a:pt x="21096" y="29753"/>
                      <a:pt x="20589" y="29225"/>
                      <a:pt x="20093" y="29225"/>
                    </a:cubicBezTo>
                    <a:cubicBezTo>
                      <a:pt x="19961" y="29225"/>
                      <a:pt x="19830" y="29263"/>
                      <a:pt x="19713" y="29348"/>
                    </a:cubicBezTo>
                    <a:cubicBezTo>
                      <a:pt x="17134" y="31228"/>
                      <a:pt x="13734" y="32433"/>
                      <a:pt x="11519" y="34818"/>
                    </a:cubicBezTo>
                    <a:cubicBezTo>
                      <a:pt x="11438" y="34786"/>
                      <a:pt x="11354" y="34768"/>
                      <a:pt x="11270" y="34768"/>
                    </a:cubicBezTo>
                    <a:cubicBezTo>
                      <a:pt x="11089" y="34768"/>
                      <a:pt x="10906" y="34849"/>
                      <a:pt x="10750" y="35045"/>
                    </a:cubicBezTo>
                    <a:cubicBezTo>
                      <a:pt x="9530" y="36584"/>
                      <a:pt x="8346" y="37885"/>
                      <a:pt x="7300" y="39279"/>
                    </a:cubicBezTo>
                    <a:cubicBezTo>
                      <a:pt x="7052" y="39424"/>
                      <a:pt x="6822" y="39596"/>
                      <a:pt x="6615" y="39791"/>
                    </a:cubicBezTo>
                    <a:cubicBezTo>
                      <a:pt x="6305" y="40080"/>
                      <a:pt x="6036" y="40411"/>
                      <a:pt x="5818" y="40773"/>
                    </a:cubicBezTo>
                    <a:cubicBezTo>
                      <a:pt x="4561" y="42431"/>
                      <a:pt x="3642" y="44242"/>
                      <a:pt x="2638" y="46097"/>
                    </a:cubicBezTo>
                    <a:cubicBezTo>
                      <a:pt x="1465" y="48265"/>
                      <a:pt x="49" y="50671"/>
                      <a:pt x="18" y="53217"/>
                    </a:cubicBezTo>
                    <a:cubicBezTo>
                      <a:pt x="0" y="54619"/>
                      <a:pt x="288" y="55684"/>
                      <a:pt x="795" y="56499"/>
                    </a:cubicBezTo>
                    <a:cubicBezTo>
                      <a:pt x="949" y="57264"/>
                      <a:pt x="1432" y="57988"/>
                      <a:pt x="2344" y="58509"/>
                    </a:cubicBezTo>
                    <a:cubicBezTo>
                      <a:pt x="2531" y="58616"/>
                      <a:pt x="2720" y="58724"/>
                      <a:pt x="2908" y="58831"/>
                    </a:cubicBezTo>
                    <a:cubicBezTo>
                      <a:pt x="3249" y="59028"/>
                      <a:pt x="3623" y="59167"/>
                      <a:pt x="4011" y="59238"/>
                    </a:cubicBezTo>
                    <a:cubicBezTo>
                      <a:pt x="4817" y="59528"/>
                      <a:pt x="5636" y="59714"/>
                      <a:pt x="6514" y="59714"/>
                    </a:cubicBezTo>
                    <a:cubicBezTo>
                      <a:pt x="6739" y="59714"/>
                      <a:pt x="6969" y="59701"/>
                      <a:pt x="7203" y="59676"/>
                    </a:cubicBezTo>
                    <a:cubicBezTo>
                      <a:pt x="7627" y="59631"/>
                      <a:pt x="8037" y="59508"/>
                      <a:pt x="8417" y="59312"/>
                    </a:cubicBezTo>
                    <a:cubicBezTo>
                      <a:pt x="8469" y="59338"/>
                      <a:pt x="8526" y="59351"/>
                      <a:pt x="8583" y="59351"/>
                    </a:cubicBezTo>
                    <a:cubicBezTo>
                      <a:pt x="8616" y="59351"/>
                      <a:pt x="8650" y="59347"/>
                      <a:pt x="8683" y="59338"/>
                    </a:cubicBezTo>
                    <a:cubicBezTo>
                      <a:pt x="8811" y="59305"/>
                      <a:pt x="8943" y="59281"/>
                      <a:pt x="9074" y="59264"/>
                    </a:cubicBezTo>
                    <a:cubicBezTo>
                      <a:pt x="10075" y="59401"/>
                      <a:pt x="11079" y="59515"/>
                      <a:pt x="12099" y="59515"/>
                    </a:cubicBezTo>
                    <a:cubicBezTo>
                      <a:pt x="12136" y="59515"/>
                      <a:pt x="12172" y="59515"/>
                      <a:pt x="12209" y="59515"/>
                    </a:cubicBezTo>
                    <a:cubicBezTo>
                      <a:pt x="13170" y="59506"/>
                      <a:pt x="14106" y="59376"/>
                      <a:pt x="15024" y="59174"/>
                    </a:cubicBezTo>
                    <a:cubicBezTo>
                      <a:pt x="16599" y="59213"/>
                      <a:pt x="18174" y="59274"/>
                      <a:pt x="19751" y="59352"/>
                    </a:cubicBezTo>
                    <a:cubicBezTo>
                      <a:pt x="21085" y="59419"/>
                      <a:pt x="22721" y="59590"/>
                      <a:pt x="24314" y="59590"/>
                    </a:cubicBezTo>
                    <a:cubicBezTo>
                      <a:pt x="25639" y="59590"/>
                      <a:pt x="26935" y="59471"/>
                      <a:pt x="28003" y="59077"/>
                    </a:cubicBezTo>
                    <a:cubicBezTo>
                      <a:pt x="28374" y="58940"/>
                      <a:pt x="28687" y="58748"/>
                      <a:pt x="28978" y="58531"/>
                    </a:cubicBezTo>
                    <a:cubicBezTo>
                      <a:pt x="29073" y="58561"/>
                      <a:pt x="29172" y="58582"/>
                      <a:pt x="29272" y="58594"/>
                    </a:cubicBezTo>
                    <a:cubicBezTo>
                      <a:pt x="29318" y="58744"/>
                      <a:pt x="29439" y="58870"/>
                      <a:pt x="29622" y="58870"/>
                    </a:cubicBezTo>
                    <a:cubicBezTo>
                      <a:pt x="29631" y="58870"/>
                      <a:pt x="29639" y="58869"/>
                      <a:pt x="29648" y="58869"/>
                    </a:cubicBezTo>
                    <a:cubicBezTo>
                      <a:pt x="29958" y="58850"/>
                      <a:pt x="30262" y="58777"/>
                      <a:pt x="30562" y="58692"/>
                    </a:cubicBezTo>
                    <a:cubicBezTo>
                      <a:pt x="31021" y="58564"/>
                      <a:pt x="30879" y="57897"/>
                      <a:pt x="30464" y="57897"/>
                    </a:cubicBezTo>
                    <a:cubicBezTo>
                      <a:pt x="30427" y="57897"/>
                      <a:pt x="30388" y="57902"/>
                      <a:pt x="30347" y="57913"/>
                    </a:cubicBezTo>
                    <a:lnTo>
                      <a:pt x="30337" y="57915"/>
                    </a:lnTo>
                    <a:cubicBezTo>
                      <a:pt x="30344" y="57894"/>
                      <a:pt x="30352" y="57877"/>
                      <a:pt x="30359" y="57855"/>
                    </a:cubicBezTo>
                    <a:cubicBezTo>
                      <a:pt x="30451" y="57484"/>
                      <a:pt x="30413" y="57103"/>
                      <a:pt x="30366" y="56724"/>
                    </a:cubicBezTo>
                    <a:cubicBezTo>
                      <a:pt x="31554" y="53987"/>
                      <a:pt x="30901" y="49771"/>
                      <a:pt x="30512" y="47164"/>
                    </a:cubicBezTo>
                    <a:lnTo>
                      <a:pt x="30512" y="47164"/>
                    </a:lnTo>
                    <a:cubicBezTo>
                      <a:pt x="30566" y="47165"/>
                      <a:pt x="30621" y="47165"/>
                      <a:pt x="30676" y="47165"/>
                    </a:cubicBezTo>
                    <a:cubicBezTo>
                      <a:pt x="30943" y="47165"/>
                      <a:pt x="31212" y="47155"/>
                      <a:pt x="31477" y="47136"/>
                    </a:cubicBezTo>
                    <a:cubicBezTo>
                      <a:pt x="31552" y="47135"/>
                      <a:pt x="31626" y="47135"/>
                      <a:pt x="31699" y="47135"/>
                    </a:cubicBezTo>
                    <a:cubicBezTo>
                      <a:pt x="31864" y="47135"/>
                      <a:pt x="32027" y="47137"/>
                      <a:pt x="32187" y="47143"/>
                    </a:cubicBezTo>
                    <a:cubicBezTo>
                      <a:pt x="32281" y="47240"/>
                      <a:pt x="32398" y="47313"/>
                      <a:pt x="32528" y="47354"/>
                    </a:cubicBezTo>
                    <a:cubicBezTo>
                      <a:pt x="33499" y="47641"/>
                      <a:pt x="34415" y="47744"/>
                      <a:pt x="35255" y="48289"/>
                    </a:cubicBezTo>
                    <a:cubicBezTo>
                      <a:pt x="35374" y="48599"/>
                      <a:pt x="35417" y="48931"/>
                      <a:pt x="35379" y="49260"/>
                    </a:cubicBezTo>
                    <a:cubicBezTo>
                      <a:pt x="35330" y="49760"/>
                      <a:pt x="35757" y="50047"/>
                      <a:pt x="36184" y="50047"/>
                    </a:cubicBezTo>
                    <a:cubicBezTo>
                      <a:pt x="36460" y="50047"/>
                      <a:pt x="36736" y="49927"/>
                      <a:pt x="36884" y="49667"/>
                    </a:cubicBezTo>
                    <a:cubicBezTo>
                      <a:pt x="37218" y="49078"/>
                      <a:pt x="37649" y="48588"/>
                      <a:pt x="38135" y="48152"/>
                    </a:cubicBezTo>
                    <a:cubicBezTo>
                      <a:pt x="38232" y="48152"/>
                      <a:pt x="38329" y="48135"/>
                      <a:pt x="38419" y="48100"/>
                    </a:cubicBezTo>
                    <a:cubicBezTo>
                      <a:pt x="38486" y="48076"/>
                      <a:pt x="38547" y="48045"/>
                      <a:pt x="38611" y="48017"/>
                    </a:cubicBezTo>
                    <a:cubicBezTo>
                      <a:pt x="38613" y="48017"/>
                      <a:pt x="38615" y="48015"/>
                      <a:pt x="38616" y="48015"/>
                    </a:cubicBezTo>
                    <a:cubicBezTo>
                      <a:pt x="39473" y="47655"/>
                      <a:pt x="40198" y="47079"/>
                      <a:pt x="40988" y="46613"/>
                    </a:cubicBezTo>
                    <a:cubicBezTo>
                      <a:pt x="41015" y="46622"/>
                      <a:pt x="41043" y="46629"/>
                      <a:pt x="41071" y="46636"/>
                    </a:cubicBezTo>
                    <a:cubicBezTo>
                      <a:pt x="41145" y="46892"/>
                      <a:pt x="41353" y="47082"/>
                      <a:pt x="41597" y="47169"/>
                    </a:cubicBezTo>
                    <a:cubicBezTo>
                      <a:pt x="41640" y="47318"/>
                      <a:pt x="41691" y="47465"/>
                      <a:pt x="41749" y="47610"/>
                    </a:cubicBezTo>
                    <a:cubicBezTo>
                      <a:pt x="41478" y="47830"/>
                      <a:pt x="41216" y="48064"/>
                      <a:pt x="40945" y="48287"/>
                    </a:cubicBezTo>
                    <a:cubicBezTo>
                      <a:pt x="40804" y="48386"/>
                      <a:pt x="40669" y="48493"/>
                      <a:pt x="40541" y="48607"/>
                    </a:cubicBezTo>
                    <a:cubicBezTo>
                      <a:pt x="39985" y="49105"/>
                      <a:pt x="40507" y="50016"/>
                      <a:pt x="41119" y="50016"/>
                    </a:cubicBezTo>
                    <a:cubicBezTo>
                      <a:pt x="41251" y="50016"/>
                      <a:pt x="41388" y="49973"/>
                      <a:pt x="41519" y="49874"/>
                    </a:cubicBezTo>
                    <a:cubicBezTo>
                      <a:pt x="41575" y="49833"/>
                      <a:pt x="41627" y="49788"/>
                      <a:pt x="41678" y="49745"/>
                    </a:cubicBezTo>
                    <a:cubicBezTo>
                      <a:pt x="41680" y="49746"/>
                      <a:pt x="41682" y="49748"/>
                      <a:pt x="41682" y="49750"/>
                    </a:cubicBezTo>
                    <a:cubicBezTo>
                      <a:pt x="42051" y="49421"/>
                      <a:pt x="42558" y="49234"/>
                      <a:pt x="42920" y="48907"/>
                    </a:cubicBezTo>
                    <a:cubicBezTo>
                      <a:pt x="42952" y="48911"/>
                      <a:pt x="42984" y="48913"/>
                      <a:pt x="43015" y="48913"/>
                    </a:cubicBezTo>
                    <a:cubicBezTo>
                      <a:pt x="43660" y="48913"/>
                      <a:pt x="44226" y="48101"/>
                      <a:pt x="43621" y="47558"/>
                    </a:cubicBezTo>
                    <a:cubicBezTo>
                      <a:pt x="43513" y="47458"/>
                      <a:pt x="43420" y="47345"/>
                      <a:pt x="43344" y="47221"/>
                    </a:cubicBezTo>
                    <a:cubicBezTo>
                      <a:pt x="43273" y="46774"/>
                      <a:pt x="43114" y="46341"/>
                      <a:pt x="42920" y="45917"/>
                    </a:cubicBezTo>
                    <a:cubicBezTo>
                      <a:pt x="42958" y="45723"/>
                      <a:pt x="42935" y="45521"/>
                      <a:pt x="42852" y="45341"/>
                    </a:cubicBezTo>
                    <a:cubicBezTo>
                      <a:pt x="42804" y="44695"/>
                      <a:pt x="42809" y="44050"/>
                      <a:pt x="42767" y="43561"/>
                    </a:cubicBezTo>
                    <a:cubicBezTo>
                      <a:pt x="42622" y="41874"/>
                      <a:pt x="42295" y="40219"/>
                      <a:pt x="42243" y="38521"/>
                    </a:cubicBezTo>
                    <a:cubicBezTo>
                      <a:pt x="42238" y="38332"/>
                      <a:pt x="42167" y="38152"/>
                      <a:pt x="42040" y="38012"/>
                    </a:cubicBezTo>
                    <a:cubicBezTo>
                      <a:pt x="44410" y="37660"/>
                      <a:pt x="46809" y="36790"/>
                      <a:pt x="48727" y="36009"/>
                    </a:cubicBezTo>
                    <a:cubicBezTo>
                      <a:pt x="52465" y="34487"/>
                      <a:pt x="56001" y="31692"/>
                      <a:pt x="58771" y="28799"/>
                    </a:cubicBezTo>
                    <a:cubicBezTo>
                      <a:pt x="60201" y="27304"/>
                      <a:pt x="61334" y="25515"/>
                      <a:pt x="62337" y="23630"/>
                    </a:cubicBezTo>
                    <a:cubicBezTo>
                      <a:pt x="62383" y="23578"/>
                      <a:pt x="62432" y="23530"/>
                      <a:pt x="62475" y="23476"/>
                    </a:cubicBezTo>
                    <a:cubicBezTo>
                      <a:pt x="62634" y="23423"/>
                      <a:pt x="62782" y="23307"/>
                      <a:pt x="62880" y="23104"/>
                    </a:cubicBezTo>
                    <a:cubicBezTo>
                      <a:pt x="62946" y="22972"/>
                      <a:pt x="63012" y="22839"/>
                      <a:pt x="63078" y="22708"/>
                    </a:cubicBezTo>
                    <a:cubicBezTo>
                      <a:pt x="63500" y="22124"/>
                      <a:pt x="63893" y="21518"/>
                      <a:pt x="64255" y="20893"/>
                    </a:cubicBezTo>
                    <a:cubicBezTo>
                      <a:pt x="64416" y="20757"/>
                      <a:pt x="64575" y="20622"/>
                      <a:pt x="64736" y="20485"/>
                    </a:cubicBezTo>
                    <a:cubicBezTo>
                      <a:pt x="65167" y="20116"/>
                      <a:pt x="65174" y="19552"/>
                      <a:pt x="64945" y="19100"/>
                    </a:cubicBezTo>
                    <a:cubicBezTo>
                      <a:pt x="66065" y="16919"/>
                      <a:pt x="67083" y="14698"/>
                      <a:pt x="67807" y="12330"/>
                    </a:cubicBezTo>
                    <a:cubicBezTo>
                      <a:pt x="67838" y="12230"/>
                      <a:pt x="67850" y="12124"/>
                      <a:pt x="67841" y="12018"/>
                    </a:cubicBezTo>
                    <a:cubicBezTo>
                      <a:pt x="68158" y="11307"/>
                      <a:pt x="68463" y="10589"/>
                      <a:pt x="68735" y="9851"/>
                    </a:cubicBezTo>
                    <a:cubicBezTo>
                      <a:pt x="69557" y="8146"/>
                      <a:pt x="70215" y="6413"/>
                      <a:pt x="70419" y="4445"/>
                    </a:cubicBezTo>
                    <a:cubicBezTo>
                      <a:pt x="70422" y="4414"/>
                      <a:pt x="70419" y="4388"/>
                      <a:pt x="70419" y="4359"/>
                    </a:cubicBezTo>
                    <a:cubicBezTo>
                      <a:pt x="70622" y="4011"/>
                      <a:pt x="70867" y="3689"/>
                      <a:pt x="71151" y="3401"/>
                    </a:cubicBezTo>
                    <a:cubicBezTo>
                      <a:pt x="71711" y="2843"/>
                      <a:pt x="71217" y="2039"/>
                      <a:pt x="70533" y="2039"/>
                    </a:cubicBezTo>
                    <a:cubicBezTo>
                      <a:pt x="70479" y="2039"/>
                      <a:pt x="70423" y="2044"/>
                      <a:pt x="70367" y="2055"/>
                    </a:cubicBezTo>
                    <a:cubicBezTo>
                      <a:pt x="69983" y="2128"/>
                      <a:pt x="69592" y="2161"/>
                      <a:pt x="69196" y="2161"/>
                    </a:cubicBezTo>
                    <a:cubicBezTo>
                      <a:pt x="67278" y="2161"/>
                      <a:pt x="65259" y="1379"/>
                      <a:pt x="63531" y="547"/>
                    </a:cubicBezTo>
                    <a:cubicBezTo>
                      <a:pt x="63211" y="322"/>
                      <a:pt x="62854" y="149"/>
                      <a:pt x="62480" y="36"/>
                    </a:cubicBezTo>
                    <a:cubicBezTo>
                      <a:pt x="62402" y="12"/>
                      <a:pt x="62326" y="1"/>
                      <a:pt x="62253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1982" name="Google Shape;1982;p45">
                <a:extLst>
                  <a:ext uri="{FF2B5EF4-FFF2-40B4-BE49-F238E27FC236}">
                    <a16:creationId xmlns:a16="http://schemas.microsoft.com/office/drawing/2014/main" id="{34EC0C90-6ABC-4523-B656-3EDA3CD8C328}"/>
                  </a:ext>
                </a:extLst>
              </p:cNvPr>
              <p:cNvSpPr/>
              <p:nvPr/>
            </p:nvSpPr>
            <p:spPr>
              <a:xfrm>
                <a:off x="2729252" y="3503603"/>
                <a:ext cx="1215279" cy="119246"/>
              </a:xfrm>
              <a:custGeom>
                <a:avLst/>
                <a:gdLst/>
                <a:ahLst/>
                <a:cxnLst/>
                <a:rect l="l" t="t" r="r" b="b"/>
                <a:pathLst>
                  <a:path w="87753" h="8585" extrusionOk="0">
                    <a:moveTo>
                      <a:pt x="14098" y="0"/>
                    </a:moveTo>
                    <a:cubicBezTo>
                      <a:pt x="13261" y="0"/>
                      <a:pt x="12436" y="93"/>
                      <a:pt x="11557" y="232"/>
                    </a:cubicBezTo>
                    <a:cubicBezTo>
                      <a:pt x="10793" y="353"/>
                      <a:pt x="10035" y="399"/>
                      <a:pt x="9277" y="399"/>
                    </a:cubicBezTo>
                    <a:cubicBezTo>
                      <a:pt x="7976" y="399"/>
                      <a:pt x="6678" y="264"/>
                      <a:pt x="5365" y="147"/>
                    </a:cubicBezTo>
                    <a:cubicBezTo>
                      <a:pt x="4976" y="112"/>
                      <a:pt x="4582" y="91"/>
                      <a:pt x="4193" y="91"/>
                    </a:cubicBezTo>
                    <a:cubicBezTo>
                      <a:pt x="2183" y="91"/>
                      <a:pt x="332" y="676"/>
                      <a:pt x="153" y="3093"/>
                    </a:cubicBezTo>
                    <a:cubicBezTo>
                      <a:pt x="1" y="5181"/>
                      <a:pt x="177" y="6857"/>
                      <a:pt x="2353" y="7591"/>
                    </a:cubicBezTo>
                    <a:cubicBezTo>
                      <a:pt x="2792" y="7739"/>
                      <a:pt x="3273" y="7780"/>
                      <a:pt x="3764" y="7780"/>
                    </a:cubicBezTo>
                    <a:cubicBezTo>
                      <a:pt x="4368" y="7780"/>
                      <a:pt x="4987" y="7718"/>
                      <a:pt x="5560" y="7718"/>
                    </a:cubicBezTo>
                    <a:cubicBezTo>
                      <a:pt x="5639" y="7718"/>
                      <a:pt x="5717" y="7719"/>
                      <a:pt x="5795" y="7722"/>
                    </a:cubicBezTo>
                    <a:cubicBezTo>
                      <a:pt x="8166" y="7805"/>
                      <a:pt x="10526" y="8016"/>
                      <a:pt x="12899" y="8044"/>
                    </a:cubicBezTo>
                    <a:cubicBezTo>
                      <a:pt x="12909" y="8044"/>
                      <a:pt x="12919" y="8044"/>
                      <a:pt x="12930" y="8044"/>
                    </a:cubicBezTo>
                    <a:cubicBezTo>
                      <a:pt x="13356" y="8044"/>
                      <a:pt x="13691" y="7904"/>
                      <a:pt x="13939" y="7686"/>
                    </a:cubicBezTo>
                    <a:cubicBezTo>
                      <a:pt x="17254" y="7772"/>
                      <a:pt x="20586" y="7707"/>
                      <a:pt x="23912" y="7866"/>
                    </a:cubicBezTo>
                    <a:cubicBezTo>
                      <a:pt x="28132" y="8067"/>
                      <a:pt x="32357" y="8143"/>
                      <a:pt x="36583" y="8153"/>
                    </a:cubicBezTo>
                    <a:cubicBezTo>
                      <a:pt x="36587" y="8153"/>
                      <a:pt x="36591" y="8153"/>
                      <a:pt x="36595" y="8153"/>
                    </a:cubicBezTo>
                    <a:cubicBezTo>
                      <a:pt x="36833" y="8153"/>
                      <a:pt x="37070" y="8103"/>
                      <a:pt x="37286" y="8001"/>
                    </a:cubicBezTo>
                    <a:cubicBezTo>
                      <a:pt x="37504" y="8101"/>
                      <a:pt x="37741" y="8153"/>
                      <a:pt x="37982" y="8153"/>
                    </a:cubicBezTo>
                    <a:cubicBezTo>
                      <a:pt x="42579" y="8184"/>
                      <a:pt x="47165" y="8551"/>
                      <a:pt x="51761" y="8584"/>
                    </a:cubicBezTo>
                    <a:cubicBezTo>
                      <a:pt x="51763" y="8584"/>
                      <a:pt x="51766" y="8584"/>
                      <a:pt x="51769" y="8584"/>
                    </a:cubicBezTo>
                    <a:cubicBezTo>
                      <a:pt x="52182" y="8584"/>
                      <a:pt x="52507" y="8451"/>
                      <a:pt x="52754" y="8247"/>
                    </a:cubicBezTo>
                    <a:cubicBezTo>
                      <a:pt x="56225" y="8390"/>
                      <a:pt x="59696" y="8562"/>
                      <a:pt x="63172" y="8584"/>
                    </a:cubicBezTo>
                    <a:cubicBezTo>
                      <a:pt x="63174" y="8584"/>
                      <a:pt x="63176" y="8584"/>
                      <a:pt x="63178" y="8584"/>
                    </a:cubicBezTo>
                    <a:cubicBezTo>
                      <a:pt x="63705" y="8584"/>
                      <a:pt x="64092" y="8375"/>
                      <a:pt x="64349" y="8067"/>
                    </a:cubicBezTo>
                    <a:cubicBezTo>
                      <a:pt x="65142" y="8082"/>
                      <a:pt x="65933" y="8106"/>
                      <a:pt x="66724" y="8153"/>
                    </a:cubicBezTo>
                    <a:cubicBezTo>
                      <a:pt x="66760" y="8155"/>
                      <a:pt x="66796" y="8156"/>
                      <a:pt x="66831" y="8156"/>
                    </a:cubicBezTo>
                    <a:cubicBezTo>
                      <a:pt x="67275" y="8156"/>
                      <a:pt x="67612" y="7997"/>
                      <a:pt x="67852" y="7753"/>
                    </a:cubicBezTo>
                    <a:cubicBezTo>
                      <a:pt x="70491" y="7809"/>
                      <a:pt x="73127" y="7926"/>
                      <a:pt x="75767" y="7937"/>
                    </a:cubicBezTo>
                    <a:cubicBezTo>
                      <a:pt x="75777" y="7937"/>
                      <a:pt x="75788" y="7937"/>
                      <a:pt x="75798" y="7937"/>
                    </a:cubicBezTo>
                    <a:cubicBezTo>
                      <a:pt x="76040" y="7937"/>
                      <a:pt x="76280" y="7880"/>
                      <a:pt x="76497" y="7774"/>
                    </a:cubicBezTo>
                    <a:cubicBezTo>
                      <a:pt x="76694" y="7778"/>
                      <a:pt x="76891" y="7779"/>
                      <a:pt x="77088" y="7779"/>
                    </a:cubicBezTo>
                    <a:cubicBezTo>
                      <a:pt x="78164" y="7779"/>
                      <a:pt x="79237" y="7725"/>
                      <a:pt x="80311" y="7589"/>
                    </a:cubicBezTo>
                    <a:cubicBezTo>
                      <a:pt x="81280" y="7558"/>
                      <a:pt x="82250" y="7530"/>
                      <a:pt x="83219" y="7518"/>
                    </a:cubicBezTo>
                    <a:cubicBezTo>
                      <a:pt x="83373" y="7634"/>
                      <a:pt x="83548" y="7720"/>
                      <a:pt x="83735" y="7772"/>
                    </a:cubicBezTo>
                    <a:cubicBezTo>
                      <a:pt x="83870" y="7810"/>
                      <a:pt x="84009" y="7828"/>
                      <a:pt x="84147" y="7828"/>
                    </a:cubicBezTo>
                    <a:cubicBezTo>
                      <a:pt x="84854" y="7828"/>
                      <a:pt x="85546" y="7359"/>
                      <a:pt x="85720" y="6644"/>
                    </a:cubicBezTo>
                    <a:cubicBezTo>
                      <a:pt x="85734" y="6581"/>
                      <a:pt x="85755" y="6523"/>
                      <a:pt x="85772" y="6462"/>
                    </a:cubicBezTo>
                    <a:lnTo>
                      <a:pt x="85772" y="6462"/>
                    </a:lnTo>
                    <a:cubicBezTo>
                      <a:pt x="85770" y="6472"/>
                      <a:pt x="85771" y="6476"/>
                      <a:pt x="85773" y="6476"/>
                    </a:cubicBezTo>
                    <a:cubicBezTo>
                      <a:pt x="85788" y="6476"/>
                      <a:pt x="85889" y="6258"/>
                      <a:pt x="85909" y="6225"/>
                    </a:cubicBezTo>
                    <a:cubicBezTo>
                      <a:pt x="86066" y="5970"/>
                      <a:pt x="86262" y="5735"/>
                      <a:pt x="86444" y="5496"/>
                    </a:cubicBezTo>
                    <a:cubicBezTo>
                      <a:pt x="86922" y="4857"/>
                      <a:pt x="87154" y="4179"/>
                      <a:pt x="87270" y="3403"/>
                    </a:cubicBezTo>
                    <a:cubicBezTo>
                      <a:pt x="87752" y="2432"/>
                      <a:pt x="86898" y="1074"/>
                      <a:pt x="85728" y="1074"/>
                    </a:cubicBezTo>
                    <a:cubicBezTo>
                      <a:pt x="85484" y="1074"/>
                      <a:pt x="85226" y="1133"/>
                      <a:pt x="84964" y="1267"/>
                    </a:cubicBezTo>
                    <a:cubicBezTo>
                      <a:pt x="84924" y="1286"/>
                      <a:pt x="84879" y="1298"/>
                      <a:pt x="84837" y="1316"/>
                    </a:cubicBezTo>
                    <a:cubicBezTo>
                      <a:pt x="84725" y="1269"/>
                      <a:pt x="84605" y="1234"/>
                      <a:pt x="84486" y="1212"/>
                    </a:cubicBezTo>
                    <a:cubicBezTo>
                      <a:pt x="82657" y="868"/>
                      <a:pt x="80851" y="587"/>
                      <a:pt x="79024" y="587"/>
                    </a:cubicBezTo>
                    <a:cubicBezTo>
                      <a:pt x="78195" y="587"/>
                      <a:pt x="77362" y="645"/>
                      <a:pt x="76521" y="781"/>
                    </a:cubicBezTo>
                    <a:cubicBezTo>
                      <a:pt x="76090" y="852"/>
                      <a:pt x="75796" y="1047"/>
                      <a:pt x="75607" y="1305"/>
                    </a:cubicBezTo>
                    <a:cubicBezTo>
                      <a:pt x="74275" y="1331"/>
                      <a:pt x="72943" y="1368"/>
                      <a:pt x="71614" y="1413"/>
                    </a:cubicBezTo>
                    <a:cubicBezTo>
                      <a:pt x="71375" y="1259"/>
                      <a:pt x="71100" y="1170"/>
                      <a:pt x="70814" y="1155"/>
                    </a:cubicBezTo>
                    <a:cubicBezTo>
                      <a:pt x="70099" y="1111"/>
                      <a:pt x="69384" y="1095"/>
                      <a:pt x="68669" y="1095"/>
                    </a:cubicBezTo>
                    <a:cubicBezTo>
                      <a:pt x="66514" y="1095"/>
                      <a:pt x="64360" y="1245"/>
                      <a:pt x="62202" y="1264"/>
                    </a:cubicBezTo>
                    <a:cubicBezTo>
                      <a:pt x="61752" y="1267"/>
                      <a:pt x="61404" y="1426"/>
                      <a:pt x="61150" y="1665"/>
                    </a:cubicBezTo>
                    <a:cubicBezTo>
                      <a:pt x="59779" y="1605"/>
                      <a:pt x="58408" y="1549"/>
                      <a:pt x="57035" y="1478"/>
                    </a:cubicBezTo>
                    <a:cubicBezTo>
                      <a:pt x="57003" y="1477"/>
                      <a:pt x="56971" y="1476"/>
                      <a:pt x="56940" y="1476"/>
                    </a:cubicBezTo>
                    <a:cubicBezTo>
                      <a:pt x="56499" y="1476"/>
                      <a:pt x="56163" y="1634"/>
                      <a:pt x="55920" y="1875"/>
                    </a:cubicBezTo>
                    <a:cubicBezTo>
                      <a:pt x="55398" y="1757"/>
                      <a:pt x="54875" y="1638"/>
                      <a:pt x="54350" y="1516"/>
                    </a:cubicBezTo>
                    <a:cubicBezTo>
                      <a:pt x="53538" y="1328"/>
                      <a:pt x="52241" y="741"/>
                      <a:pt x="51171" y="741"/>
                    </a:cubicBezTo>
                    <a:cubicBezTo>
                      <a:pt x="50762" y="741"/>
                      <a:pt x="50387" y="826"/>
                      <a:pt x="50085" y="1053"/>
                    </a:cubicBezTo>
                    <a:cubicBezTo>
                      <a:pt x="50068" y="1053"/>
                      <a:pt x="50056" y="1047"/>
                      <a:pt x="50038" y="1047"/>
                    </a:cubicBezTo>
                    <a:lnTo>
                      <a:pt x="49500" y="1047"/>
                    </a:lnTo>
                    <a:cubicBezTo>
                      <a:pt x="49287" y="1047"/>
                      <a:pt x="49076" y="1087"/>
                      <a:pt x="48877" y="1167"/>
                    </a:cubicBezTo>
                    <a:cubicBezTo>
                      <a:pt x="45036" y="2055"/>
                      <a:pt x="41021" y="1645"/>
                      <a:pt x="37121" y="2181"/>
                    </a:cubicBezTo>
                    <a:cubicBezTo>
                      <a:pt x="36586" y="2256"/>
                      <a:pt x="36254" y="2524"/>
                      <a:pt x="36086" y="2872"/>
                    </a:cubicBezTo>
                    <a:cubicBezTo>
                      <a:pt x="29596" y="2849"/>
                      <a:pt x="23110" y="2706"/>
                      <a:pt x="16624" y="2534"/>
                    </a:cubicBezTo>
                    <a:cubicBezTo>
                      <a:pt x="17228" y="1674"/>
                      <a:pt x="17107" y="346"/>
                      <a:pt x="15805" y="137"/>
                    </a:cubicBezTo>
                    <a:cubicBezTo>
                      <a:pt x="15218" y="41"/>
                      <a:pt x="14655" y="0"/>
                      <a:pt x="14098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1983" name="Google Shape;1983;p45">
                <a:extLst>
                  <a:ext uri="{FF2B5EF4-FFF2-40B4-BE49-F238E27FC236}">
                    <a16:creationId xmlns:a16="http://schemas.microsoft.com/office/drawing/2014/main" id="{D8B3B21B-6BC6-4F9F-AAF5-496892B211AB}"/>
                  </a:ext>
                </a:extLst>
              </p:cNvPr>
              <p:cNvSpPr/>
              <p:nvPr/>
            </p:nvSpPr>
            <p:spPr>
              <a:xfrm>
                <a:off x="2823642" y="3611055"/>
                <a:ext cx="1068449" cy="748237"/>
              </a:xfrm>
              <a:custGeom>
                <a:avLst/>
                <a:gdLst/>
                <a:ahLst/>
                <a:cxnLst/>
                <a:rect l="l" t="t" r="r" b="b"/>
                <a:pathLst>
                  <a:path w="77151" h="53960" extrusionOk="0">
                    <a:moveTo>
                      <a:pt x="76197" y="0"/>
                    </a:moveTo>
                    <a:cubicBezTo>
                      <a:pt x="76116" y="0"/>
                      <a:pt x="76031" y="17"/>
                      <a:pt x="75944" y="53"/>
                    </a:cubicBezTo>
                    <a:cubicBezTo>
                      <a:pt x="75868" y="86"/>
                      <a:pt x="75806" y="129"/>
                      <a:pt x="75735" y="165"/>
                    </a:cubicBezTo>
                    <a:cubicBezTo>
                      <a:pt x="75732" y="165"/>
                      <a:pt x="75729" y="165"/>
                      <a:pt x="75726" y="165"/>
                    </a:cubicBezTo>
                    <a:cubicBezTo>
                      <a:pt x="75500" y="165"/>
                      <a:pt x="75279" y="229"/>
                      <a:pt x="75086" y="347"/>
                    </a:cubicBezTo>
                    <a:lnTo>
                      <a:pt x="71959" y="347"/>
                    </a:lnTo>
                    <a:cubicBezTo>
                      <a:pt x="71955" y="347"/>
                      <a:pt x="71951" y="347"/>
                      <a:pt x="71947" y="347"/>
                    </a:cubicBezTo>
                    <a:cubicBezTo>
                      <a:pt x="71839" y="347"/>
                      <a:pt x="71732" y="369"/>
                      <a:pt x="71632" y="411"/>
                    </a:cubicBezTo>
                    <a:cubicBezTo>
                      <a:pt x="71594" y="427"/>
                      <a:pt x="71568" y="454"/>
                      <a:pt x="71534" y="475"/>
                    </a:cubicBezTo>
                    <a:cubicBezTo>
                      <a:pt x="71492" y="501"/>
                      <a:pt x="71447" y="522"/>
                      <a:pt x="71412" y="555"/>
                    </a:cubicBezTo>
                    <a:cubicBezTo>
                      <a:pt x="71028" y="454"/>
                      <a:pt x="70634" y="404"/>
                      <a:pt x="70239" y="402"/>
                    </a:cubicBezTo>
                    <a:cubicBezTo>
                      <a:pt x="69268" y="402"/>
                      <a:pt x="68298" y="394"/>
                      <a:pt x="67332" y="295"/>
                    </a:cubicBezTo>
                    <a:cubicBezTo>
                      <a:pt x="67240" y="286"/>
                      <a:pt x="67147" y="281"/>
                      <a:pt x="67053" y="281"/>
                    </a:cubicBezTo>
                    <a:cubicBezTo>
                      <a:pt x="66668" y="281"/>
                      <a:pt x="66271" y="358"/>
                      <a:pt x="65885" y="489"/>
                    </a:cubicBezTo>
                    <a:cubicBezTo>
                      <a:pt x="64084" y="320"/>
                      <a:pt x="62259" y="264"/>
                      <a:pt x="60426" y="264"/>
                    </a:cubicBezTo>
                    <a:cubicBezTo>
                      <a:pt x="56770" y="264"/>
                      <a:pt x="53083" y="487"/>
                      <a:pt x="49491" y="487"/>
                    </a:cubicBezTo>
                    <a:cubicBezTo>
                      <a:pt x="49304" y="487"/>
                      <a:pt x="49116" y="487"/>
                      <a:pt x="48930" y="486"/>
                    </a:cubicBezTo>
                    <a:cubicBezTo>
                      <a:pt x="46959" y="471"/>
                      <a:pt x="44988" y="409"/>
                      <a:pt x="43017" y="409"/>
                    </a:cubicBezTo>
                    <a:cubicBezTo>
                      <a:pt x="41976" y="409"/>
                      <a:pt x="40934" y="427"/>
                      <a:pt x="39894" y="477"/>
                    </a:cubicBezTo>
                    <a:cubicBezTo>
                      <a:pt x="37989" y="568"/>
                      <a:pt x="36043" y="793"/>
                      <a:pt x="34114" y="793"/>
                    </a:cubicBezTo>
                    <a:cubicBezTo>
                      <a:pt x="33522" y="793"/>
                      <a:pt x="32932" y="772"/>
                      <a:pt x="32345" y="719"/>
                    </a:cubicBezTo>
                    <a:cubicBezTo>
                      <a:pt x="31673" y="318"/>
                      <a:pt x="30849" y="81"/>
                      <a:pt x="29869" y="81"/>
                    </a:cubicBezTo>
                    <a:lnTo>
                      <a:pt x="29331" y="81"/>
                    </a:lnTo>
                    <a:cubicBezTo>
                      <a:pt x="28907" y="82"/>
                      <a:pt x="28484" y="141"/>
                      <a:pt x="28076" y="255"/>
                    </a:cubicBezTo>
                    <a:cubicBezTo>
                      <a:pt x="27852" y="141"/>
                      <a:pt x="27605" y="80"/>
                      <a:pt x="27353" y="80"/>
                    </a:cubicBezTo>
                    <a:cubicBezTo>
                      <a:pt x="27346" y="80"/>
                      <a:pt x="27339" y="80"/>
                      <a:pt x="27331" y="81"/>
                    </a:cubicBezTo>
                    <a:lnTo>
                      <a:pt x="2849" y="81"/>
                    </a:lnTo>
                    <a:cubicBezTo>
                      <a:pt x="2794" y="81"/>
                      <a:pt x="2747" y="91"/>
                      <a:pt x="2695" y="94"/>
                    </a:cubicBezTo>
                    <a:cubicBezTo>
                      <a:pt x="2560" y="74"/>
                      <a:pt x="2424" y="64"/>
                      <a:pt x="2286" y="64"/>
                    </a:cubicBezTo>
                    <a:cubicBezTo>
                      <a:pt x="1855" y="64"/>
                      <a:pt x="1413" y="168"/>
                      <a:pt x="957" y="408"/>
                    </a:cubicBezTo>
                    <a:cubicBezTo>
                      <a:pt x="95" y="865"/>
                      <a:pt x="0" y="1715"/>
                      <a:pt x="327" y="2391"/>
                    </a:cubicBezTo>
                    <a:cubicBezTo>
                      <a:pt x="50" y="2971"/>
                      <a:pt x="152" y="3672"/>
                      <a:pt x="587" y="4178"/>
                    </a:cubicBezTo>
                    <a:cubicBezTo>
                      <a:pt x="601" y="6087"/>
                      <a:pt x="104" y="7965"/>
                      <a:pt x="265" y="9876"/>
                    </a:cubicBezTo>
                    <a:cubicBezTo>
                      <a:pt x="343" y="10790"/>
                      <a:pt x="943" y="11440"/>
                      <a:pt x="1880" y="11490"/>
                    </a:cubicBezTo>
                    <a:cubicBezTo>
                      <a:pt x="1932" y="11493"/>
                      <a:pt x="1983" y="11494"/>
                      <a:pt x="2034" y="11494"/>
                    </a:cubicBezTo>
                    <a:cubicBezTo>
                      <a:pt x="2178" y="11494"/>
                      <a:pt x="2318" y="11484"/>
                      <a:pt x="2458" y="11478"/>
                    </a:cubicBezTo>
                    <a:cubicBezTo>
                      <a:pt x="2514" y="11647"/>
                      <a:pt x="2612" y="11798"/>
                      <a:pt x="2746" y="11917"/>
                    </a:cubicBezTo>
                    <a:cubicBezTo>
                      <a:pt x="4058" y="13053"/>
                      <a:pt x="5013" y="15125"/>
                      <a:pt x="4587" y="16875"/>
                    </a:cubicBezTo>
                    <a:cubicBezTo>
                      <a:pt x="4461" y="17394"/>
                      <a:pt x="4655" y="17805"/>
                      <a:pt x="4973" y="18069"/>
                    </a:cubicBezTo>
                    <a:cubicBezTo>
                      <a:pt x="4918" y="18639"/>
                      <a:pt x="5328" y="19153"/>
                      <a:pt x="5865" y="19333"/>
                    </a:cubicBezTo>
                    <a:cubicBezTo>
                      <a:pt x="6192" y="19444"/>
                      <a:pt x="6538" y="19489"/>
                      <a:pt x="6894" y="19489"/>
                    </a:cubicBezTo>
                    <a:cubicBezTo>
                      <a:pt x="7274" y="19489"/>
                      <a:pt x="7665" y="19438"/>
                      <a:pt x="8058" y="19361"/>
                    </a:cubicBezTo>
                    <a:cubicBezTo>
                      <a:pt x="8119" y="19375"/>
                      <a:pt x="8182" y="19382"/>
                      <a:pt x="8245" y="19382"/>
                    </a:cubicBezTo>
                    <a:cubicBezTo>
                      <a:pt x="8277" y="19382"/>
                      <a:pt x="8309" y="19380"/>
                      <a:pt x="8340" y="19376"/>
                    </a:cubicBezTo>
                    <a:cubicBezTo>
                      <a:pt x="9268" y="19259"/>
                      <a:pt x="10201" y="19153"/>
                      <a:pt x="11106" y="18909"/>
                    </a:cubicBezTo>
                    <a:cubicBezTo>
                      <a:pt x="11707" y="19106"/>
                      <a:pt x="12325" y="19238"/>
                      <a:pt x="12979" y="19342"/>
                    </a:cubicBezTo>
                    <a:cubicBezTo>
                      <a:pt x="13057" y="19586"/>
                      <a:pt x="13232" y="19809"/>
                      <a:pt x="13542" y="19963"/>
                    </a:cubicBezTo>
                    <a:cubicBezTo>
                      <a:pt x="17328" y="21852"/>
                      <a:pt x="17381" y="29429"/>
                      <a:pt x="17141" y="33020"/>
                    </a:cubicBezTo>
                    <a:cubicBezTo>
                      <a:pt x="17111" y="33458"/>
                      <a:pt x="17285" y="33768"/>
                      <a:pt x="17546" y="33959"/>
                    </a:cubicBezTo>
                    <a:cubicBezTo>
                      <a:pt x="17518" y="34076"/>
                      <a:pt x="17529" y="34199"/>
                      <a:pt x="17574" y="34312"/>
                    </a:cubicBezTo>
                    <a:cubicBezTo>
                      <a:pt x="17740" y="34708"/>
                      <a:pt x="17861" y="35113"/>
                      <a:pt x="17963" y="35525"/>
                    </a:cubicBezTo>
                    <a:cubicBezTo>
                      <a:pt x="17797" y="35728"/>
                      <a:pt x="17733" y="35994"/>
                      <a:pt x="17788" y="36249"/>
                    </a:cubicBezTo>
                    <a:cubicBezTo>
                      <a:pt x="17845" y="36517"/>
                      <a:pt x="17923" y="36780"/>
                      <a:pt x="17999" y="37043"/>
                    </a:cubicBezTo>
                    <a:cubicBezTo>
                      <a:pt x="17960" y="37244"/>
                      <a:pt x="17975" y="37454"/>
                      <a:pt x="18046" y="37647"/>
                    </a:cubicBezTo>
                    <a:cubicBezTo>
                      <a:pt x="18389" y="38641"/>
                      <a:pt x="18775" y="39695"/>
                      <a:pt x="19093" y="40777"/>
                    </a:cubicBezTo>
                    <a:cubicBezTo>
                      <a:pt x="19029" y="40926"/>
                      <a:pt x="19012" y="41104"/>
                      <a:pt x="19081" y="41309"/>
                    </a:cubicBezTo>
                    <a:cubicBezTo>
                      <a:pt x="19308" y="42001"/>
                      <a:pt x="19518" y="42688"/>
                      <a:pt x="19672" y="43384"/>
                    </a:cubicBezTo>
                    <a:cubicBezTo>
                      <a:pt x="19706" y="43656"/>
                      <a:pt x="19732" y="43924"/>
                      <a:pt x="19746" y="44196"/>
                    </a:cubicBezTo>
                    <a:cubicBezTo>
                      <a:pt x="19627" y="44383"/>
                      <a:pt x="19583" y="44618"/>
                      <a:pt x="19618" y="44861"/>
                    </a:cubicBezTo>
                    <a:cubicBezTo>
                      <a:pt x="19653" y="45093"/>
                      <a:pt x="19680" y="45325"/>
                      <a:pt x="19710" y="45558"/>
                    </a:cubicBezTo>
                    <a:cubicBezTo>
                      <a:pt x="19694" y="45686"/>
                      <a:pt x="19680" y="45813"/>
                      <a:pt x="19660" y="45939"/>
                    </a:cubicBezTo>
                    <a:cubicBezTo>
                      <a:pt x="19611" y="46220"/>
                      <a:pt x="19661" y="46509"/>
                      <a:pt x="19801" y="46756"/>
                    </a:cubicBezTo>
                    <a:cubicBezTo>
                      <a:pt x="19801" y="46770"/>
                      <a:pt x="19805" y="46784"/>
                      <a:pt x="19805" y="46799"/>
                    </a:cubicBezTo>
                    <a:cubicBezTo>
                      <a:pt x="19807" y="47012"/>
                      <a:pt x="19878" y="47180"/>
                      <a:pt x="19987" y="47305"/>
                    </a:cubicBezTo>
                    <a:cubicBezTo>
                      <a:pt x="19718" y="48321"/>
                      <a:pt x="19159" y="49252"/>
                      <a:pt x="18661" y="50210"/>
                    </a:cubicBezTo>
                    <a:cubicBezTo>
                      <a:pt x="18081" y="51096"/>
                      <a:pt x="17387" y="51868"/>
                      <a:pt x="16597" y="52579"/>
                    </a:cubicBezTo>
                    <a:cubicBezTo>
                      <a:pt x="16062" y="53061"/>
                      <a:pt x="16490" y="53959"/>
                      <a:pt x="17167" y="53959"/>
                    </a:cubicBezTo>
                    <a:cubicBezTo>
                      <a:pt x="17858" y="53959"/>
                      <a:pt x="18529" y="53924"/>
                      <a:pt x="19211" y="53822"/>
                    </a:cubicBezTo>
                    <a:cubicBezTo>
                      <a:pt x="19353" y="53800"/>
                      <a:pt x="19471" y="53725"/>
                      <a:pt x="19564" y="53625"/>
                    </a:cubicBezTo>
                    <a:cubicBezTo>
                      <a:pt x="20206" y="53799"/>
                      <a:pt x="20843" y="53857"/>
                      <a:pt x="21493" y="53857"/>
                    </a:cubicBezTo>
                    <a:cubicBezTo>
                      <a:pt x="22251" y="53857"/>
                      <a:pt x="23025" y="53778"/>
                      <a:pt x="23842" y="53715"/>
                    </a:cubicBezTo>
                    <a:cubicBezTo>
                      <a:pt x="24094" y="53699"/>
                      <a:pt x="24337" y="53606"/>
                      <a:pt x="24534" y="53447"/>
                    </a:cubicBezTo>
                    <a:cubicBezTo>
                      <a:pt x="25034" y="53608"/>
                      <a:pt x="25558" y="53689"/>
                      <a:pt x="26084" y="53689"/>
                    </a:cubicBezTo>
                    <a:cubicBezTo>
                      <a:pt x="26090" y="53689"/>
                      <a:pt x="26095" y="53689"/>
                      <a:pt x="26101" y="53689"/>
                    </a:cubicBezTo>
                    <a:lnTo>
                      <a:pt x="57642" y="53689"/>
                    </a:lnTo>
                    <a:cubicBezTo>
                      <a:pt x="57648" y="53689"/>
                      <a:pt x="57654" y="53689"/>
                      <a:pt x="57661" y="53689"/>
                    </a:cubicBezTo>
                    <a:cubicBezTo>
                      <a:pt x="58125" y="53689"/>
                      <a:pt x="58588" y="53625"/>
                      <a:pt x="59036" y="53502"/>
                    </a:cubicBezTo>
                    <a:cubicBezTo>
                      <a:pt x="59334" y="53579"/>
                      <a:pt x="59650" y="53615"/>
                      <a:pt x="59973" y="53615"/>
                    </a:cubicBezTo>
                    <a:cubicBezTo>
                      <a:pt x="60804" y="53615"/>
                      <a:pt x="61682" y="53374"/>
                      <a:pt x="62437" y="52955"/>
                    </a:cubicBezTo>
                    <a:cubicBezTo>
                      <a:pt x="62629" y="52986"/>
                      <a:pt x="62823" y="53016"/>
                      <a:pt x="63026" y="53043"/>
                    </a:cubicBezTo>
                    <a:cubicBezTo>
                      <a:pt x="63680" y="53130"/>
                      <a:pt x="64339" y="53189"/>
                      <a:pt x="64997" y="53253"/>
                    </a:cubicBezTo>
                    <a:cubicBezTo>
                      <a:pt x="65053" y="53258"/>
                      <a:pt x="65144" y="53268"/>
                      <a:pt x="65241" y="53280"/>
                    </a:cubicBezTo>
                    <a:cubicBezTo>
                      <a:pt x="65584" y="53343"/>
                      <a:pt x="65923" y="53421"/>
                      <a:pt x="66257" y="53516"/>
                    </a:cubicBezTo>
                    <a:cubicBezTo>
                      <a:pt x="66667" y="53632"/>
                      <a:pt x="67082" y="53687"/>
                      <a:pt x="67495" y="53687"/>
                    </a:cubicBezTo>
                    <a:cubicBezTo>
                      <a:pt x="68236" y="53687"/>
                      <a:pt x="68967" y="53510"/>
                      <a:pt x="69631" y="53190"/>
                    </a:cubicBezTo>
                    <a:cubicBezTo>
                      <a:pt x="70133" y="53340"/>
                      <a:pt x="70660" y="53415"/>
                      <a:pt x="71186" y="53415"/>
                    </a:cubicBezTo>
                    <a:cubicBezTo>
                      <a:pt x="71772" y="53415"/>
                      <a:pt x="72357" y="53323"/>
                      <a:pt x="72910" y="53140"/>
                    </a:cubicBezTo>
                    <a:cubicBezTo>
                      <a:pt x="73081" y="53234"/>
                      <a:pt x="73272" y="53284"/>
                      <a:pt x="73467" y="53286"/>
                    </a:cubicBezTo>
                    <a:cubicBezTo>
                      <a:pt x="73715" y="53286"/>
                      <a:pt x="73964" y="53287"/>
                      <a:pt x="74212" y="53296"/>
                    </a:cubicBezTo>
                    <a:cubicBezTo>
                      <a:pt x="74336" y="53301"/>
                      <a:pt x="74461" y="53310"/>
                      <a:pt x="74585" y="53320"/>
                    </a:cubicBezTo>
                    <a:cubicBezTo>
                      <a:pt x="74613" y="53324"/>
                      <a:pt x="74625" y="53324"/>
                      <a:pt x="74643" y="53325"/>
                    </a:cubicBezTo>
                    <a:cubicBezTo>
                      <a:pt x="74662" y="53331"/>
                      <a:pt x="74693" y="53338"/>
                      <a:pt x="74759" y="53350"/>
                    </a:cubicBezTo>
                    <a:cubicBezTo>
                      <a:pt x="74836" y="53362"/>
                      <a:pt x="74915" y="53369"/>
                      <a:pt x="74993" y="53369"/>
                    </a:cubicBezTo>
                    <a:cubicBezTo>
                      <a:pt x="75033" y="53369"/>
                      <a:pt x="75073" y="53367"/>
                      <a:pt x="75113" y="53364"/>
                    </a:cubicBezTo>
                    <a:cubicBezTo>
                      <a:pt x="75327" y="53522"/>
                      <a:pt x="75584" y="53602"/>
                      <a:pt x="75841" y="53602"/>
                    </a:cubicBezTo>
                    <a:cubicBezTo>
                      <a:pt x="76150" y="53602"/>
                      <a:pt x="76459" y="53486"/>
                      <a:pt x="76692" y="53254"/>
                    </a:cubicBezTo>
                    <a:cubicBezTo>
                      <a:pt x="77102" y="52844"/>
                      <a:pt x="77151" y="52195"/>
                      <a:pt x="76844" y="51726"/>
                    </a:cubicBezTo>
                    <a:cubicBezTo>
                      <a:pt x="76839" y="51716"/>
                      <a:pt x="76838" y="51702"/>
                      <a:pt x="76832" y="51691"/>
                    </a:cubicBezTo>
                    <a:lnTo>
                      <a:pt x="76832" y="15253"/>
                    </a:lnTo>
                    <a:cubicBezTo>
                      <a:pt x="76909" y="15049"/>
                      <a:pt x="76931" y="14829"/>
                      <a:pt x="76896" y="14613"/>
                    </a:cubicBezTo>
                    <a:cubicBezTo>
                      <a:pt x="76869" y="14436"/>
                      <a:pt x="76853" y="14258"/>
                      <a:pt x="76832" y="14079"/>
                    </a:cubicBezTo>
                    <a:lnTo>
                      <a:pt x="76832" y="12566"/>
                    </a:lnTo>
                    <a:cubicBezTo>
                      <a:pt x="76834" y="12367"/>
                      <a:pt x="76786" y="12172"/>
                      <a:pt x="76694" y="11997"/>
                    </a:cubicBezTo>
                    <a:cubicBezTo>
                      <a:pt x="76654" y="10321"/>
                      <a:pt x="76732" y="8637"/>
                      <a:pt x="76616" y="6968"/>
                    </a:cubicBezTo>
                    <a:cubicBezTo>
                      <a:pt x="76602" y="6731"/>
                      <a:pt x="76521" y="6504"/>
                      <a:pt x="76381" y="6314"/>
                    </a:cubicBezTo>
                    <a:cubicBezTo>
                      <a:pt x="76410" y="5814"/>
                      <a:pt x="76452" y="5313"/>
                      <a:pt x="76509" y="4815"/>
                    </a:cubicBezTo>
                    <a:cubicBezTo>
                      <a:pt x="76533" y="4630"/>
                      <a:pt x="76510" y="4443"/>
                      <a:pt x="76445" y="4268"/>
                    </a:cubicBezTo>
                    <a:cubicBezTo>
                      <a:pt x="76478" y="4230"/>
                      <a:pt x="76507" y="4190"/>
                      <a:pt x="76533" y="4147"/>
                    </a:cubicBezTo>
                    <a:cubicBezTo>
                      <a:pt x="76962" y="3311"/>
                      <a:pt x="77066" y="2417"/>
                      <a:pt x="76921" y="1517"/>
                    </a:cubicBezTo>
                    <a:cubicBezTo>
                      <a:pt x="76938" y="1384"/>
                      <a:pt x="76933" y="1247"/>
                      <a:pt x="76907" y="1116"/>
                    </a:cubicBezTo>
                    <a:cubicBezTo>
                      <a:pt x="77077" y="640"/>
                      <a:pt x="76704" y="0"/>
                      <a:pt x="761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1984" name="Google Shape;1984;p45">
                <a:extLst>
                  <a:ext uri="{FF2B5EF4-FFF2-40B4-BE49-F238E27FC236}">
                    <a16:creationId xmlns:a16="http://schemas.microsoft.com/office/drawing/2014/main" id="{00CEE7AF-1D70-4A48-9F9D-E50E35BA2351}"/>
                  </a:ext>
                </a:extLst>
              </p:cNvPr>
              <p:cNvSpPr/>
              <p:nvPr/>
            </p:nvSpPr>
            <p:spPr>
              <a:xfrm>
                <a:off x="2718764" y="3497050"/>
                <a:ext cx="1234944" cy="125798"/>
              </a:xfrm>
              <a:custGeom>
                <a:avLst/>
                <a:gdLst/>
                <a:ahLst/>
                <a:cxnLst/>
                <a:rect l="l" t="t" r="r" b="b"/>
                <a:pathLst>
                  <a:path w="89124" h="9052" extrusionOk="0">
                    <a:moveTo>
                      <a:pt x="15216" y="1"/>
                    </a:moveTo>
                    <a:cubicBezTo>
                      <a:pt x="15212" y="1"/>
                      <a:pt x="15208" y="1"/>
                      <a:pt x="15204" y="1"/>
                    </a:cubicBezTo>
                    <a:cubicBezTo>
                      <a:pt x="11768" y="84"/>
                      <a:pt x="8332" y="146"/>
                      <a:pt x="4894" y="228"/>
                    </a:cubicBezTo>
                    <a:cubicBezTo>
                      <a:pt x="4866" y="228"/>
                      <a:pt x="4837" y="229"/>
                      <a:pt x="4808" y="229"/>
                    </a:cubicBezTo>
                    <a:cubicBezTo>
                      <a:pt x="4240" y="229"/>
                      <a:pt x="3465" y="108"/>
                      <a:pt x="2748" y="108"/>
                    </a:cubicBezTo>
                    <a:cubicBezTo>
                      <a:pt x="1782" y="108"/>
                      <a:pt x="920" y="326"/>
                      <a:pt x="802" y="1349"/>
                    </a:cubicBezTo>
                    <a:cubicBezTo>
                      <a:pt x="655" y="2608"/>
                      <a:pt x="0" y="8064"/>
                      <a:pt x="1953" y="8312"/>
                    </a:cubicBezTo>
                    <a:cubicBezTo>
                      <a:pt x="5326" y="8737"/>
                      <a:pt x="8791" y="8803"/>
                      <a:pt x="12246" y="8803"/>
                    </a:cubicBezTo>
                    <a:cubicBezTo>
                      <a:pt x="13815" y="8803"/>
                      <a:pt x="15381" y="8789"/>
                      <a:pt x="16936" y="8789"/>
                    </a:cubicBezTo>
                    <a:cubicBezTo>
                      <a:pt x="17714" y="8789"/>
                      <a:pt x="18489" y="8793"/>
                      <a:pt x="19260" y="8803"/>
                    </a:cubicBezTo>
                    <a:cubicBezTo>
                      <a:pt x="30019" y="8946"/>
                      <a:pt x="40785" y="9052"/>
                      <a:pt x="51551" y="9052"/>
                    </a:cubicBezTo>
                    <a:cubicBezTo>
                      <a:pt x="60403" y="9052"/>
                      <a:pt x="69255" y="8980"/>
                      <a:pt x="78102" y="8798"/>
                    </a:cubicBezTo>
                    <a:cubicBezTo>
                      <a:pt x="80437" y="8750"/>
                      <a:pt x="82788" y="8731"/>
                      <a:pt x="85116" y="8526"/>
                    </a:cubicBezTo>
                    <a:cubicBezTo>
                      <a:pt x="87602" y="8310"/>
                      <a:pt x="89123" y="4685"/>
                      <a:pt x="88090" y="2520"/>
                    </a:cubicBezTo>
                    <a:cubicBezTo>
                      <a:pt x="87446" y="1169"/>
                      <a:pt x="86703" y="1090"/>
                      <a:pt x="85317" y="984"/>
                    </a:cubicBezTo>
                    <a:cubicBezTo>
                      <a:pt x="84215" y="902"/>
                      <a:pt x="83107" y="874"/>
                      <a:pt x="81997" y="874"/>
                    </a:cubicBezTo>
                    <a:cubicBezTo>
                      <a:pt x="80500" y="874"/>
                      <a:pt x="79002" y="924"/>
                      <a:pt x="77515" y="955"/>
                    </a:cubicBezTo>
                    <a:cubicBezTo>
                      <a:pt x="71035" y="1085"/>
                      <a:pt x="64558" y="1436"/>
                      <a:pt x="58075" y="1453"/>
                    </a:cubicBezTo>
                    <a:cubicBezTo>
                      <a:pt x="57556" y="1455"/>
                      <a:pt x="57554" y="2262"/>
                      <a:pt x="58073" y="2262"/>
                    </a:cubicBezTo>
                    <a:cubicBezTo>
                      <a:pt x="58074" y="2262"/>
                      <a:pt x="58075" y="2262"/>
                      <a:pt x="58075" y="2262"/>
                    </a:cubicBezTo>
                    <a:cubicBezTo>
                      <a:pt x="64305" y="2244"/>
                      <a:pt x="70530" y="1929"/>
                      <a:pt x="76757" y="1779"/>
                    </a:cubicBezTo>
                    <a:cubicBezTo>
                      <a:pt x="78365" y="1740"/>
                      <a:pt x="79975" y="1705"/>
                      <a:pt x="81584" y="1705"/>
                    </a:cubicBezTo>
                    <a:cubicBezTo>
                      <a:pt x="82537" y="1705"/>
                      <a:pt x="83490" y="1717"/>
                      <a:pt x="84442" y="1748"/>
                    </a:cubicBezTo>
                    <a:cubicBezTo>
                      <a:pt x="85190" y="1772"/>
                      <a:pt x="85955" y="1798"/>
                      <a:pt x="86684" y="1971"/>
                    </a:cubicBezTo>
                    <a:cubicBezTo>
                      <a:pt x="88668" y="2440"/>
                      <a:pt x="87084" y="7385"/>
                      <a:pt x="85587" y="7664"/>
                    </a:cubicBezTo>
                    <a:cubicBezTo>
                      <a:pt x="83003" y="8144"/>
                      <a:pt x="80266" y="8268"/>
                      <a:pt x="77511" y="8268"/>
                    </a:cubicBezTo>
                    <a:cubicBezTo>
                      <a:pt x="74541" y="8268"/>
                      <a:pt x="71551" y="8124"/>
                      <a:pt x="68711" y="8124"/>
                    </a:cubicBezTo>
                    <a:cubicBezTo>
                      <a:pt x="68491" y="8124"/>
                      <a:pt x="68271" y="8124"/>
                      <a:pt x="68053" y="8126"/>
                    </a:cubicBezTo>
                    <a:cubicBezTo>
                      <a:pt x="60884" y="8187"/>
                      <a:pt x="53712" y="8224"/>
                      <a:pt x="46539" y="8224"/>
                    </a:cubicBezTo>
                    <a:cubicBezTo>
                      <a:pt x="34120" y="8224"/>
                      <a:pt x="21699" y="8113"/>
                      <a:pt x="9289" y="7820"/>
                    </a:cubicBezTo>
                    <a:cubicBezTo>
                      <a:pt x="6881" y="7763"/>
                      <a:pt x="4366" y="7855"/>
                      <a:pt x="1976" y="7505"/>
                    </a:cubicBezTo>
                    <a:cubicBezTo>
                      <a:pt x="1532" y="7441"/>
                      <a:pt x="788" y="1152"/>
                      <a:pt x="2413" y="1104"/>
                    </a:cubicBezTo>
                    <a:cubicBezTo>
                      <a:pt x="6677" y="974"/>
                      <a:pt x="10941" y="913"/>
                      <a:pt x="15204" y="808"/>
                    </a:cubicBezTo>
                    <a:cubicBezTo>
                      <a:pt x="15720" y="796"/>
                      <a:pt x="15725" y="1"/>
                      <a:pt x="15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1985" name="Google Shape;1985;p45">
                <a:extLst>
                  <a:ext uri="{FF2B5EF4-FFF2-40B4-BE49-F238E27FC236}">
                    <a16:creationId xmlns:a16="http://schemas.microsoft.com/office/drawing/2014/main" id="{3AA87E1C-FED7-4E40-8BE1-0B4271B23717}"/>
                  </a:ext>
                </a:extLst>
              </p:cNvPr>
              <p:cNvSpPr/>
              <p:nvPr/>
            </p:nvSpPr>
            <p:spPr>
              <a:xfrm>
                <a:off x="2819709" y="3613676"/>
                <a:ext cx="11799" cy="159869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1546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2"/>
                    </a:cubicBezTo>
                    <a:lnTo>
                      <a:pt x="0" y="11155"/>
                    </a:lnTo>
                    <a:cubicBezTo>
                      <a:pt x="0" y="11416"/>
                      <a:pt x="202" y="11546"/>
                      <a:pt x="404" y="11546"/>
                    </a:cubicBezTo>
                    <a:cubicBezTo>
                      <a:pt x="605" y="11546"/>
                      <a:pt x="807" y="11416"/>
                      <a:pt x="807" y="11155"/>
                    </a:cubicBezTo>
                    <a:lnTo>
                      <a:pt x="807" y="392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1986" name="Google Shape;1986;p45">
                <a:extLst>
                  <a:ext uri="{FF2B5EF4-FFF2-40B4-BE49-F238E27FC236}">
                    <a16:creationId xmlns:a16="http://schemas.microsoft.com/office/drawing/2014/main" id="{F898328E-E9FD-4B6A-A77F-901D49C2EFA5}"/>
                  </a:ext>
                </a:extLst>
              </p:cNvPr>
              <p:cNvSpPr/>
              <p:nvPr/>
            </p:nvSpPr>
            <p:spPr>
              <a:xfrm>
                <a:off x="3034710" y="4348809"/>
                <a:ext cx="861315" cy="10483"/>
              </a:xfrm>
              <a:custGeom>
                <a:avLst/>
                <a:gdLst/>
                <a:ahLst/>
                <a:cxnLst/>
                <a:rect l="l" t="t" r="r" b="b"/>
                <a:pathLst>
                  <a:path w="62187" h="809" extrusionOk="0">
                    <a:moveTo>
                      <a:pt x="519" y="1"/>
                    </a:moveTo>
                    <a:cubicBezTo>
                      <a:pt x="0" y="1"/>
                      <a:pt x="0" y="809"/>
                      <a:pt x="519" y="809"/>
                    </a:cubicBezTo>
                    <a:lnTo>
                      <a:pt x="61665" y="809"/>
                    </a:lnTo>
                    <a:cubicBezTo>
                      <a:pt x="62186" y="809"/>
                      <a:pt x="62186" y="1"/>
                      <a:pt x="61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1987" name="Google Shape;1987;p45">
                <a:extLst>
                  <a:ext uri="{FF2B5EF4-FFF2-40B4-BE49-F238E27FC236}">
                    <a16:creationId xmlns:a16="http://schemas.microsoft.com/office/drawing/2014/main" id="{0C7C58CD-CB08-4CC5-AFFF-7B7B76536DAD}"/>
                  </a:ext>
                </a:extLst>
              </p:cNvPr>
              <p:cNvSpPr/>
              <p:nvPr/>
            </p:nvSpPr>
            <p:spPr>
              <a:xfrm>
                <a:off x="3884226" y="3611055"/>
                <a:ext cx="10488" cy="748237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3961" extrusionOk="0">
                    <a:moveTo>
                      <a:pt x="404" y="1"/>
                    </a:moveTo>
                    <a:cubicBezTo>
                      <a:pt x="202" y="1"/>
                      <a:pt x="1" y="131"/>
                      <a:pt x="1" y="391"/>
                    </a:cubicBezTo>
                    <a:lnTo>
                      <a:pt x="1" y="53571"/>
                    </a:lnTo>
                    <a:cubicBezTo>
                      <a:pt x="1" y="53830"/>
                      <a:pt x="202" y="53960"/>
                      <a:pt x="404" y="53960"/>
                    </a:cubicBezTo>
                    <a:cubicBezTo>
                      <a:pt x="606" y="53960"/>
                      <a:pt x="807" y="53830"/>
                      <a:pt x="807" y="53571"/>
                    </a:cubicBezTo>
                    <a:lnTo>
                      <a:pt x="807" y="391"/>
                    </a:lnTo>
                    <a:cubicBezTo>
                      <a:pt x="807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1988" name="Google Shape;1988;p45">
                <a:extLst>
                  <a:ext uri="{FF2B5EF4-FFF2-40B4-BE49-F238E27FC236}">
                    <a16:creationId xmlns:a16="http://schemas.microsoft.com/office/drawing/2014/main" id="{CFA6EF94-FF64-4417-A42C-0367239CE22D}"/>
                  </a:ext>
                </a:extLst>
              </p:cNvPr>
              <p:cNvSpPr/>
              <p:nvPr/>
            </p:nvSpPr>
            <p:spPr>
              <a:xfrm>
                <a:off x="3003246" y="3711955"/>
                <a:ext cx="312013" cy="11794"/>
              </a:xfrm>
              <a:custGeom>
                <a:avLst/>
                <a:gdLst/>
                <a:ahLst/>
                <a:cxnLst/>
                <a:rect l="l" t="t" r="r" b="b"/>
                <a:pathLst>
                  <a:path w="22519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21999" y="807"/>
                    </a:lnTo>
                    <a:cubicBezTo>
                      <a:pt x="22518" y="807"/>
                      <a:pt x="22518" y="0"/>
                      <a:pt x="219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1989" name="Google Shape;1989;p45">
                <a:extLst>
                  <a:ext uri="{FF2B5EF4-FFF2-40B4-BE49-F238E27FC236}">
                    <a16:creationId xmlns:a16="http://schemas.microsoft.com/office/drawing/2014/main" id="{D84FD6DC-99C9-40F5-BFD1-5F16E80C0528}"/>
                  </a:ext>
                </a:extLst>
              </p:cNvPr>
              <p:cNvSpPr/>
              <p:nvPr/>
            </p:nvSpPr>
            <p:spPr>
              <a:xfrm>
                <a:off x="3408340" y="3799752"/>
                <a:ext cx="157318" cy="10483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10856" y="807"/>
                    </a:lnTo>
                    <a:cubicBezTo>
                      <a:pt x="11376" y="807"/>
                      <a:pt x="11376" y="1"/>
                      <a:pt x="108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1990" name="Google Shape;1990;p45">
                <a:extLst>
                  <a:ext uri="{FF2B5EF4-FFF2-40B4-BE49-F238E27FC236}">
                    <a16:creationId xmlns:a16="http://schemas.microsoft.com/office/drawing/2014/main" id="{E86E73F8-7209-4DBA-96A7-5D7530D96D87}"/>
                  </a:ext>
                </a:extLst>
              </p:cNvPr>
              <p:cNvSpPr/>
              <p:nvPr/>
            </p:nvSpPr>
            <p:spPr>
              <a:xfrm>
                <a:off x="3168430" y="3964863"/>
                <a:ext cx="239910" cy="10483"/>
              </a:xfrm>
              <a:custGeom>
                <a:avLst/>
                <a:gdLst/>
                <a:ahLst/>
                <a:cxnLst/>
                <a:rect l="l" t="t" r="r" b="b"/>
                <a:pathLst>
                  <a:path w="17349" h="807" extrusionOk="0">
                    <a:moveTo>
                      <a:pt x="519" y="0"/>
                    </a:moveTo>
                    <a:cubicBezTo>
                      <a:pt x="0" y="0"/>
                      <a:pt x="0" y="807"/>
                      <a:pt x="519" y="807"/>
                    </a:cubicBezTo>
                    <a:lnTo>
                      <a:pt x="16828" y="807"/>
                    </a:lnTo>
                    <a:cubicBezTo>
                      <a:pt x="17349" y="807"/>
                      <a:pt x="17349" y="0"/>
                      <a:pt x="168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1991" name="Google Shape;1991;p45">
                <a:extLst>
                  <a:ext uri="{FF2B5EF4-FFF2-40B4-BE49-F238E27FC236}">
                    <a16:creationId xmlns:a16="http://schemas.microsoft.com/office/drawing/2014/main" id="{BE0818C8-B595-477A-890C-B433DCC121F4}"/>
                  </a:ext>
                </a:extLst>
              </p:cNvPr>
              <p:cNvSpPr/>
              <p:nvPr/>
            </p:nvSpPr>
            <p:spPr>
              <a:xfrm>
                <a:off x="3560414" y="4029072"/>
                <a:ext cx="74726" cy="11794"/>
              </a:xfrm>
              <a:custGeom>
                <a:avLst/>
                <a:gdLst/>
                <a:ahLst/>
                <a:cxnLst/>
                <a:rect l="l" t="t" r="r" b="b"/>
                <a:pathLst>
                  <a:path w="5402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4882" y="807"/>
                    </a:lnTo>
                    <a:cubicBezTo>
                      <a:pt x="5402" y="807"/>
                      <a:pt x="5402" y="1"/>
                      <a:pt x="48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1992" name="Google Shape;1992;p45">
                <a:extLst>
                  <a:ext uri="{FF2B5EF4-FFF2-40B4-BE49-F238E27FC236}">
                    <a16:creationId xmlns:a16="http://schemas.microsoft.com/office/drawing/2014/main" id="{067F3ADD-9D07-4A5D-9D27-AFC789DC41EE}"/>
                  </a:ext>
                </a:extLst>
              </p:cNvPr>
              <p:cNvSpPr/>
              <p:nvPr/>
            </p:nvSpPr>
            <p:spPr>
              <a:xfrm>
                <a:off x="3316571" y="4237425"/>
                <a:ext cx="372319" cy="11793"/>
              </a:xfrm>
              <a:custGeom>
                <a:avLst/>
                <a:gdLst/>
                <a:ahLst/>
                <a:cxnLst/>
                <a:rect l="l" t="t" r="r" b="b"/>
                <a:pathLst>
                  <a:path w="26877" h="809" extrusionOk="0">
                    <a:moveTo>
                      <a:pt x="521" y="0"/>
                    </a:moveTo>
                    <a:cubicBezTo>
                      <a:pt x="0" y="0"/>
                      <a:pt x="0" y="809"/>
                      <a:pt x="521" y="809"/>
                    </a:cubicBezTo>
                    <a:lnTo>
                      <a:pt x="26357" y="809"/>
                    </a:lnTo>
                    <a:cubicBezTo>
                      <a:pt x="26877" y="809"/>
                      <a:pt x="26877" y="0"/>
                      <a:pt x="263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1993" name="Google Shape;1993;p45">
                <a:extLst>
                  <a:ext uri="{FF2B5EF4-FFF2-40B4-BE49-F238E27FC236}">
                    <a16:creationId xmlns:a16="http://schemas.microsoft.com/office/drawing/2014/main" id="{235ED14D-0B1A-44D0-8CFB-5D3712571364}"/>
                  </a:ext>
                </a:extLst>
              </p:cNvPr>
              <p:cNvSpPr/>
              <p:nvPr/>
            </p:nvSpPr>
            <p:spPr>
              <a:xfrm>
                <a:off x="3734774" y="3883618"/>
                <a:ext cx="62927" cy="11793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lnTo>
                      <a:pt x="4072" y="807"/>
                    </a:lnTo>
                    <a:cubicBezTo>
                      <a:pt x="4591" y="807"/>
                      <a:pt x="4591" y="0"/>
                      <a:pt x="4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1994" name="Google Shape;1994;p45">
                <a:extLst>
                  <a:ext uri="{FF2B5EF4-FFF2-40B4-BE49-F238E27FC236}">
                    <a16:creationId xmlns:a16="http://schemas.microsoft.com/office/drawing/2014/main" id="{0772F23E-6850-48C7-AEA1-3BA8A4F90C6F}"/>
                  </a:ext>
                </a:extLst>
              </p:cNvPr>
              <p:cNvSpPr/>
              <p:nvPr/>
            </p:nvSpPr>
            <p:spPr>
              <a:xfrm>
                <a:off x="2932453" y="3907205"/>
                <a:ext cx="137653" cy="431120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31131" extrusionOk="0">
                    <a:moveTo>
                      <a:pt x="1077" y="0"/>
                    </a:moveTo>
                    <a:cubicBezTo>
                      <a:pt x="272" y="0"/>
                      <a:pt x="1" y="1101"/>
                      <a:pt x="679" y="1505"/>
                    </a:cubicBezTo>
                    <a:cubicBezTo>
                      <a:pt x="1017" y="1705"/>
                      <a:pt x="1360" y="1896"/>
                      <a:pt x="1701" y="2090"/>
                    </a:cubicBezTo>
                    <a:cubicBezTo>
                      <a:pt x="2433" y="3897"/>
                      <a:pt x="3771" y="5486"/>
                      <a:pt x="3859" y="7484"/>
                    </a:cubicBezTo>
                    <a:cubicBezTo>
                      <a:pt x="3878" y="7922"/>
                      <a:pt x="4088" y="8233"/>
                      <a:pt x="4372" y="8425"/>
                    </a:cubicBezTo>
                    <a:cubicBezTo>
                      <a:pt x="4550" y="10518"/>
                      <a:pt x="4965" y="12587"/>
                      <a:pt x="5043" y="14695"/>
                    </a:cubicBezTo>
                    <a:cubicBezTo>
                      <a:pt x="5055" y="15050"/>
                      <a:pt x="5182" y="15318"/>
                      <a:pt x="5367" y="15510"/>
                    </a:cubicBezTo>
                    <a:cubicBezTo>
                      <a:pt x="5398" y="16156"/>
                      <a:pt x="5445" y="16802"/>
                      <a:pt x="5476" y="17449"/>
                    </a:cubicBezTo>
                    <a:cubicBezTo>
                      <a:pt x="5499" y="17972"/>
                      <a:pt x="5509" y="18493"/>
                      <a:pt x="5499" y="19018"/>
                    </a:cubicBezTo>
                    <a:cubicBezTo>
                      <a:pt x="5052" y="20160"/>
                      <a:pt x="5042" y="21453"/>
                      <a:pt x="5338" y="22658"/>
                    </a:cubicBezTo>
                    <a:cubicBezTo>
                      <a:pt x="5303" y="22727"/>
                      <a:pt x="5277" y="22802"/>
                      <a:pt x="5263" y="22879"/>
                    </a:cubicBezTo>
                    <a:cubicBezTo>
                      <a:pt x="5047" y="24041"/>
                      <a:pt x="4931" y="25206"/>
                      <a:pt x="4725" y="26347"/>
                    </a:cubicBezTo>
                    <a:cubicBezTo>
                      <a:pt x="4491" y="26925"/>
                      <a:pt x="4337" y="27533"/>
                      <a:pt x="4264" y="28152"/>
                    </a:cubicBezTo>
                    <a:cubicBezTo>
                      <a:pt x="4264" y="28175"/>
                      <a:pt x="4266" y="28197"/>
                      <a:pt x="4268" y="28218"/>
                    </a:cubicBezTo>
                    <a:cubicBezTo>
                      <a:pt x="4079" y="28803"/>
                      <a:pt x="3826" y="29367"/>
                      <a:pt x="3513" y="29897"/>
                    </a:cubicBezTo>
                    <a:cubicBezTo>
                      <a:pt x="3193" y="30439"/>
                      <a:pt x="3663" y="31131"/>
                      <a:pt x="4217" y="31131"/>
                    </a:cubicBezTo>
                    <a:cubicBezTo>
                      <a:pt x="4349" y="31131"/>
                      <a:pt x="4486" y="31091"/>
                      <a:pt x="4618" y="31002"/>
                    </a:cubicBezTo>
                    <a:cubicBezTo>
                      <a:pt x="4936" y="30785"/>
                      <a:pt x="5239" y="30564"/>
                      <a:pt x="5533" y="30337"/>
                    </a:cubicBezTo>
                    <a:cubicBezTo>
                      <a:pt x="5665" y="30337"/>
                      <a:pt x="5793" y="30307"/>
                      <a:pt x="5909" y="30249"/>
                    </a:cubicBezTo>
                    <a:cubicBezTo>
                      <a:pt x="7493" y="29473"/>
                      <a:pt x="8448" y="28024"/>
                      <a:pt x="9078" y="26430"/>
                    </a:cubicBezTo>
                    <a:cubicBezTo>
                      <a:pt x="9087" y="26407"/>
                      <a:pt x="9089" y="26390"/>
                      <a:pt x="9096" y="26369"/>
                    </a:cubicBezTo>
                    <a:cubicBezTo>
                      <a:pt x="9340" y="25829"/>
                      <a:pt x="9539" y="25263"/>
                      <a:pt x="9724" y="24706"/>
                    </a:cubicBezTo>
                    <a:cubicBezTo>
                      <a:pt x="9883" y="24231"/>
                      <a:pt x="9606" y="23889"/>
                      <a:pt x="9239" y="23769"/>
                    </a:cubicBezTo>
                    <a:cubicBezTo>
                      <a:pt x="9189" y="23494"/>
                      <a:pt x="9137" y="23219"/>
                      <a:pt x="9070" y="22949"/>
                    </a:cubicBezTo>
                    <a:cubicBezTo>
                      <a:pt x="9018" y="22634"/>
                      <a:pt x="8949" y="22322"/>
                      <a:pt x="8864" y="22016"/>
                    </a:cubicBezTo>
                    <a:cubicBezTo>
                      <a:pt x="8836" y="21920"/>
                      <a:pt x="8793" y="21830"/>
                      <a:pt x="8734" y="21751"/>
                    </a:cubicBezTo>
                    <a:cubicBezTo>
                      <a:pt x="8659" y="21517"/>
                      <a:pt x="8587" y="21282"/>
                      <a:pt x="8505" y="21048"/>
                    </a:cubicBezTo>
                    <a:cubicBezTo>
                      <a:pt x="8583" y="18822"/>
                      <a:pt x="8454" y="16599"/>
                      <a:pt x="8353" y="14373"/>
                    </a:cubicBezTo>
                    <a:cubicBezTo>
                      <a:pt x="8332" y="13869"/>
                      <a:pt x="7938" y="13612"/>
                      <a:pt x="7546" y="13596"/>
                    </a:cubicBezTo>
                    <a:cubicBezTo>
                      <a:pt x="7832" y="9222"/>
                      <a:pt x="7965" y="149"/>
                      <a:pt x="2703" y="135"/>
                    </a:cubicBezTo>
                    <a:cubicBezTo>
                      <a:pt x="2608" y="135"/>
                      <a:pt x="2514" y="148"/>
                      <a:pt x="2424" y="170"/>
                    </a:cubicBezTo>
                    <a:cubicBezTo>
                      <a:pt x="1986" y="64"/>
                      <a:pt x="1538" y="7"/>
                      <a:pt x="1088" y="0"/>
                    </a:cubicBezTo>
                    <a:cubicBezTo>
                      <a:pt x="1084" y="0"/>
                      <a:pt x="1080" y="0"/>
                      <a:pt x="107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1995" name="Google Shape;1995;p45">
                <a:extLst>
                  <a:ext uri="{FF2B5EF4-FFF2-40B4-BE49-F238E27FC236}">
                    <a16:creationId xmlns:a16="http://schemas.microsoft.com/office/drawing/2014/main" id="{7B584DEB-E650-4856-97A6-16B7C088CB4C}"/>
                  </a:ext>
                </a:extLst>
              </p:cNvPr>
              <p:cNvSpPr/>
              <p:nvPr/>
            </p:nvSpPr>
            <p:spPr>
              <a:xfrm>
                <a:off x="2822331" y="3797132"/>
                <a:ext cx="47195" cy="57658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4150" extrusionOk="0">
                    <a:moveTo>
                      <a:pt x="1145" y="1"/>
                    </a:moveTo>
                    <a:cubicBezTo>
                      <a:pt x="817" y="1"/>
                      <a:pt x="510" y="173"/>
                      <a:pt x="444" y="573"/>
                    </a:cubicBezTo>
                    <a:cubicBezTo>
                      <a:pt x="342" y="1184"/>
                      <a:pt x="239" y="1795"/>
                      <a:pt x="120" y="2403"/>
                    </a:cubicBezTo>
                    <a:cubicBezTo>
                      <a:pt x="1" y="3011"/>
                      <a:pt x="506" y="3401"/>
                      <a:pt x="976" y="3401"/>
                    </a:cubicBezTo>
                    <a:cubicBezTo>
                      <a:pt x="1059" y="3401"/>
                      <a:pt x="1142" y="3389"/>
                      <a:pt x="1219" y="3363"/>
                    </a:cubicBezTo>
                    <a:cubicBezTo>
                      <a:pt x="1245" y="3401"/>
                      <a:pt x="1275" y="3438"/>
                      <a:pt x="1302" y="3474"/>
                    </a:cubicBezTo>
                    <a:cubicBezTo>
                      <a:pt x="1302" y="3474"/>
                      <a:pt x="1302" y="3476"/>
                      <a:pt x="1304" y="3478"/>
                    </a:cubicBezTo>
                    <a:cubicBezTo>
                      <a:pt x="1401" y="3760"/>
                      <a:pt x="1621" y="3971"/>
                      <a:pt x="1889" y="4042"/>
                    </a:cubicBezTo>
                    <a:cubicBezTo>
                      <a:pt x="2020" y="4112"/>
                      <a:pt x="2171" y="4149"/>
                      <a:pt x="2322" y="4149"/>
                    </a:cubicBezTo>
                    <a:cubicBezTo>
                      <a:pt x="2641" y="4149"/>
                      <a:pt x="2957" y="3979"/>
                      <a:pt x="3075" y="3585"/>
                    </a:cubicBezTo>
                    <a:cubicBezTo>
                      <a:pt x="3404" y="2500"/>
                      <a:pt x="2509" y="1219"/>
                      <a:pt x="1919" y="379"/>
                    </a:cubicBezTo>
                    <a:cubicBezTo>
                      <a:pt x="1750" y="140"/>
                      <a:pt x="1439" y="1"/>
                      <a:pt x="1145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1996" name="Google Shape;1996;p45">
                <a:extLst>
                  <a:ext uri="{FF2B5EF4-FFF2-40B4-BE49-F238E27FC236}">
                    <a16:creationId xmlns:a16="http://schemas.microsoft.com/office/drawing/2014/main" id="{4E402E14-95FC-489A-B683-21D7A1A62C94}"/>
                  </a:ext>
                </a:extLst>
              </p:cNvPr>
              <p:cNvSpPr/>
              <p:nvPr/>
            </p:nvSpPr>
            <p:spPr>
              <a:xfrm>
                <a:off x="2674190" y="3899343"/>
                <a:ext cx="250397" cy="120557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8749" extrusionOk="0">
                    <a:moveTo>
                      <a:pt x="8910" y="1"/>
                    </a:moveTo>
                    <a:cubicBezTo>
                      <a:pt x="4871" y="1"/>
                      <a:pt x="1521" y="3255"/>
                      <a:pt x="507" y="6975"/>
                    </a:cubicBezTo>
                    <a:cubicBezTo>
                      <a:pt x="491" y="7039"/>
                      <a:pt x="481" y="7105"/>
                      <a:pt x="477" y="7171"/>
                    </a:cubicBezTo>
                    <a:cubicBezTo>
                      <a:pt x="1" y="7579"/>
                      <a:pt x="311" y="8566"/>
                      <a:pt x="972" y="8566"/>
                    </a:cubicBezTo>
                    <a:cubicBezTo>
                      <a:pt x="995" y="8566"/>
                      <a:pt x="1019" y="8565"/>
                      <a:pt x="1043" y="8563"/>
                    </a:cubicBezTo>
                    <a:cubicBezTo>
                      <a:pt x="1419" y="8525"/>
                      <a:pt x="1793" y="8495"/>
                      <a:pt x="2168" y="8473"/>
                    </a:cubicBezTo>
                    <a:cubicBezTo>
                      <a:pt x="2302" y="8637"/>
                      <a:pt x="2488" y="8749"/>
                      <a:pt x="2700" y="8749"/>
                    </a:cubicBezTo>
                    <a:cubicBezTo>
                      <a:pt x="2781" y="8749"/>
                      <a:pt x="2867" y="8732"/>
                      <a:pt x="2954" y="8696"/>
                    </a:cubicBezTo>
                    <a:cubicBezTo>
                      <a:pt x="3155" y="8613"/>
                      <a:pt x="3354" y="8518"/>
                      <a:pt x="3552" y="8422"/>
                    </a:cubicBezTo>
                    <a:cubicBezTo>
                      <a:pt x="3775" y="8419"/>
                      <a:pt x="3998" y="8417"/>
                      <a:pt x="4221" y="8417"/>
                    </a:cubicBezTo>
                    <a:cubicBezTo>
                      <a:pt x="7214" y="8417"/>
                      <a:pt x="10215" y="8738"/>
                      <a:pt x="13194" y="8738"/>
                    </a:cubicBezTo>
                    <a:cubicBezTo>
                      <a:pt x="14604" y="8738"/>
                      <a:pt x="16010" y="8666"/>
                      <a:pt x="17407" y="8454"/>
                    </a:cubicBezTo>
                    <a:cubicBezTo>
                      <a:pt x="17864" y="8384"/>
                      <a:pt x="18046" y="7851"/>
                      <a:pt x="17969" y="7460"/>
                    </a:cubicBezTo>
                    <a:cubicBezTo>
                      <a:pt x="17036" y="2710"/>
                      <a:pt x="14146" y="368"/>
                      <a:pt x="9470" y="22"/>
                    </a:cubicBezTo>
                    <a:cubicBezTo>
                      <a:pt x="9282" y="8"/>
                      <a:pt x="9095" y="1"/>
                      <a:pt x="891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1997" name="Google Shape;1997;p45">
                <a:extLst>
                  <a:ext uri="{FF2B5EF4-FFF2-40B4-BE49-F238E27FC236}">
                    <a16:creationId xmlns:a16="http://schemas.microsoft.com/office/drawing/2014/main" id="{AEEA7612-CE9A-4DC3-919D-A140E0972121}"/>
                  </a:ext>
                </a:extLst>
              </p:cNvPr>
              <p:cNvSpPr/>
              <p:nvPr/>
            </p:nvSpPr>
            <p:spPr>
              <a:xfrm>
                <a:off x="2615196" y="4179768"/>
                <a:ext cx="343477" cy="186076"/>
              </a:xfrm>
              <a:custGeom>
                <a:avLst/>
                <a:gdLst/>
                <a:ahLst/>
                <a:cxnLst/>
                <a:rect l="l" t="t" r="r" b="b"/>
                <a:pathLst>
                  <a:path w="24757" h="13486" extrusionOk="0">
                    <a:moveTo>
                      <a:pt x="897" y="0"/>
                    </a:moveTo>
                    <a:cubicBezTo>
                      <a:pt x="424" y="0"/>
                      <a:pt x="0" y="577"/>
                      <a:pt x="172" y="1024"/>
                    </a:cubicBezTo>
                    <a:cubicBezTo>
                      <a:pt x="272" y="1284"/>
                      <a:pt x="406" y="1633"/>
                      <a:pt x="568" y="2002"/>
                    </a:cubicBezTo>
                    <a:cubicBezTo>
                      <a:pt x="213" y="3193"/>
                      <a:pt x="283" y="4277"/>
                      <a:pt x="598" y="5348"/>
                    </a:cubicBezTo>
                    <a:cubicBezTo>
                      <a:pt x="456" y="7179"/>
                      <a:pt x="641" y="8604"/>
                      <a:pt x="2026" y="10029"/>
                    </a:cubicBezTo>
                    <a:cubicBezTo>
                      <a:pt x="2022" y="10235"/>
                      <a:pt x="2097" y="10434"/>
                      <a:pt x="2237" y="10584"/>
                    </a:cubicBezTo>
                    <a:cubicBezTo>
                      <a:pt x="3374" y="11864"/>
                      <a:pt x="4787" y="12824"/>
                      <a:pt x="6468" y="13214"/>
                    </a:cubicBezTo>
                    <a:cubicBezTo>
                      <a:pt x="6536" y="13230"/>
                      <a:pt x="6602" y="13237"/>
                      <a:pt x="6664" y="13237"/>
                    </a:cubicBezTo>
                    <a:cubicBezTo>
                      <a:pt x="6892" y="13237"/>
                      <a:pt x="7077" y="13138"/>
                      <a:pt x="7215" y="12992"/>
                    </a:cubicBezTo>
                    <a:cubicBezTo>
                      <a:pt x="7231" y="12999"/>
                      <a:pt x="7247" y="13006"/>
                      <a:pt x="7262" y="13013"/>
                    </a:cubicBezTo>
                    <a:cubicBezTo>
                      <a:pt x="7369" y="13276"/>
                      <a:pt x="7603" y="13486"/>
                      <a:pt x="7975" y="13486"/>
                    </a:cubicBezTo>
                    <a:cubicBezTo>
                      <a:pt x="7981" y="13486"/>
                      <a:pt x="7986" y="13486"/>
                      <a:pt x="7991" y="13486"/>
                    </a:cubicBezTo>
                    <a:cubicBezTo>
                      <a:pt x="8147" y="13486"/>
                      <a:pt x="8298" y="13438"/>
                      <a:pt x="8427" y="13349"/>
                    </a:cubicBezTo>
                    <a:cubicBezTo>
                      <a:pt x="8686" y="13389"/>
                      <a:pt x="8947" y="13407"/>
                      <a:pt x="9210" y="13407"/>
                    </a:cubicBezTo>
                    <a:cubicBezTo>
                      <a:pt x="9591" y="13407"/>
                      <a:pt x="9977" y="13368"/>
                      <a:pt x="10369" y="13295"/>
                    </a:cubicBezTo>
                    <a:cubicBezTo>
                      <a:pt x="10465" y="13278"/>
                      <a:pt x="10556" y="13243"/>
                      <a:pt x="10639" y="13191"/>
                    </a:cubicBezTo>
                    <a:cubicBezTo>
                      <a:pt x="11227" y="13214"/>
                      <a:pt x="11818" y="13221"/>
                      <a:pt x="12410" y="13221"/>
                    </a:cubicBezTo>
                    <a:cubicBezTo>
                      <a:pt x="12968" y="13221"/>
                      <a:pt x="13528" y="13215"/>
                      <a:pt x="14086" y="13207"/>
                    </a:cubicBezTo>
                    <a:cubicBezTo>
                      <a:pt x="17101" y="13160"/>
                      <a:pt x="20579" y="13281"/>
                      <a:pt x="22674" y="10745"/>
                    </a:cubicBezTo>
                    <a:cubicBezTo>
                      <a:pt x="24756" y="8228"/>
                      <a:pt x="24446" y="3875"/>
                      <a:pt x="23852" y="918"/>
                    </a:cubicBezTo>
                    <a:cubicBezTo>
                      <a:pt x="23790" y="615"/>
                      <a:pt x="23449" y="323"/>
                      <a:pt x="23131" y="323"/>
                    </a:cubicBezTo>
                    <a:cubicBezTo>
                      <a:pt x="23111" y="323"/>
                      <a:pt x="23092" y="324"/>
                      <a:pt x="23074" y="326"/>
                    </a:cubicBezTo>
                    <a:cubicBezTo>
                      <a:pt x="22975" y="337"/>
                      <a:pt x="22878" y="347"/>
                      <a:pt x="22779" y="356"/>
                    </a:cubicBezTo>
                    <a:cubicBezTo>
                      <a:pt x="22741" y="347"/>
                      <a:pt x="22710" y="330"/>
                      <a:pt x="22670" y="326"/>
                    </a:cubicBezTo>
                    <a:cubicBezTo>
                      <a:pt x="20278" y="61"/>
                      <a:pt x="17887" y="63"/>
                      <a:pt x="15485" y="3"/>
                    </a:cubicBezTo>
                    <a:cubicBezTo>
                      <a:pt x="15476" y="2"/>
                      <a:pt x="15468" y="2"/>
                      <a:pt x="15460" y="2"/>
                    </a:cubicBezTo>
                    <a:cubicBezTo>
                      <a:pt x="15128" y="2"/>
                      <a:pt x="14909" y="173"/>
                      <a:pt x="14796" y="401"/>
                    </a:cubicBezTo>
                    <a:cubicBezTo>
                      <a:pt x="14295" y="340"/>
                      <a:pt x="13799" y="285"/>
                      <a:pt x="13304" y="245"/>
                    </a:cubicBezTo>
                    <a:cubicBezTo>
                      <a:pt x="12099" y="147"/>
                      <a:pt x="10894" y="119"/>
                      <a:pt x="9688" y="119"/>
                    </a:cubicBezTo>
                    <a:cubicBezTo>
                      <a:pt x="8125" y="119"/>
                      <a:pt x="6562" y="166"/>
                      <a:pt x="4998" y="166"/>
                    </a:cubicBezTo>
                    <a:cubicBezTo>
                      <a:pt x="3649" y="166"/>
                      <a:pt x="2299" y="131"/>
                      <a:pt x="951" y="3"/>
                    </a:cubicBezTo>
                    <a:cubicBezTo>
                      <a:pt x="933" y="1"/>
                      <a:pt x="915" y="0"/>
                      <a:pt x="8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1998" name="Google Shape;1998;p45">
                <a:extLst>
                  <a:ext uri="{FF2B5EF4-FFF2-40B4-BE49-F238E27FC236}">
                    <a16:creationId xmlns:a16="http://schemas.microsoft.com/office/drawing/2014/main" id="{B80FDC53-25AB-4574-978A-BAD96245FEA9}"/>
                  </a:ext>
                </a:extLst>
              </p:cNvPr>
              <p:cNvSpPr/>
              <p:nvPr/>
            </p:nvSpPr>
            <p:spPr>
              <a:xfrm>
                <a:off x="2541781" y="3841685"/>
                <a:ext cx="474575" cy="579196"/>
              </a:xfrm>
              <a:custGeom>
                <a:avLst/>
                <a:gdLst/>
                <a:ahLst/>
                <a:cxnLst/>
                <a:rect l="l" t="t" r="r" b="b"/>
                <a:pathLst>
                  <a:path w="34255" h="41800" extrusionOk="0">
                    <a:moveTo>
                      <a:pt x="19930" y="809"/>
                    </a:moveTo>
                    <a:cubicBezTo>
                      <a:pt x="20068" y="809"/>
                      <a:pt x="20206" y="811"/>
                      <a:pt x="20346" y="815"/>
                    </a:cubicBezTo>
                    <a:lnTo>
                      <a:pt x="20346" y="815"/>
                    </a:lnTo>
                    <a:cubicBezTo>
                      <a:pt x="31126" y="2748"/>
                      <a:pt x="32825" y="15095"/>
                      <a:pt x="32923" y="24245"/>
                    </a:cubicBezTo>
                    <a:cubicBezTo>
                      <a:pt x="32977" y="29201"/>
                      <a:pt x="32266" y="35990"/>
                      <a:pt x="27841" y="39080"/>
                    </a:cubicBezTo>
                    <a:cubicBezTo>
                      <a:pt x="25757" y="40534"/>
                      <a:pt x="22726" y="40399"/>
                      <a:pt x="20311" y="40603"/>
                    </a:cubicBezTo>
                    <a:cubicBezTo>
                      <a:pt x="18407" y="40764"/>
                      <a:pt x="16549" y="40932"/>
                      <a:pt x="14678" y="40932"/>
                    </a:cubicBezTo>
                    <a:cubicBezTo>
                      <a:pt x="13567" y="40932"/>
                      <a:pt x="12451" y="40873"/>
                      <a:pt x="11318" y="40718"/>
                    </a:cubicBezTo>
                    <a:cubicBezTo>
                      <a:pt x="1" y="39163"/>
                      <a:pt x="1060" y="26198"/>
                      <a:pt x="3167" y="17923"/>
                    </a:cubicBezTo>
                    <a:cubicBezTo>
                      <a:pt x="5292" y="9576"/>
                      <a:pt x="10451" y="809"/>
                      <a:pt x="19930" y="809"/>
                    </a:cubicBezTo>
                    <a:close/>
                    <a:moveTo>
                      <a:pt x="19897" y="0"/>
                    </a:moveTo>
                    <a:cubicBezTo>
                      <a:pt x="9667" y="0"/>
                      <a:pt x="4471" y="9520"/>
                      <a:pt x="2197" y="18453"/>
                    </a:cubicBezTo>
                    <a:cubicBezTo>
                      <a:pt x="970" y="23281"/>
                      <a:pt x="472" y="28538"/>
                      <a:pt x="1676" y="33414"/>
                    </a:cubicBezTo>
                    <a:cubicBezTo>
                      <a:pt x="2940" y="38525"/>
                      <a:pt x="7140" y="40950"/>
                      <a:pt x="12118" y="41633"/>
                    </a:cubicBezTo>
                    <a:cubicBezTo>
                      <a:pt x="12989" y="41753"/>
                      <a:pt x="13863" y="41800"/>
                      <a:pt x="14739" y="41800"/>
                    </a:cubicBezTo>
                    <a:cubicBezTo>
                      <a:pt x="16902" y="41800"/>
                      <a:pt x="19071" y="41514"/>
                      <a:pt x="21216" y="41334"/>
                    </a:cubicBezTo>
                    <a:cubicBezTo>
                      <a:pt x="23683" y="41126"/>
                      <a:pt x="26022" y="40948"/>
                      <a:pt x="28248" y="39776"/>
                    </a:cubicBezTo>
                    <a:cubicBezTo>
                      <a:pt x="32664" y="37450"/>
                      <a:pt x="33441" y="30454"/>
                      <a:pt x="33690" y="26110"/>
                    </a:cubicBezTo>
                    <a:cubicBezTo>
                      <a:pt x="34255" y="16229"/>
                      <a:pt x="32132" y="2052"/>
                      <a:pt x="20486" y="23"/>
                    </a:cubicBezTo>
                    <a:cubicBezTo>
                      <a:pt x="20480" y="22"/>
                      <a:pt x="20475" y="21"/>
                      <a:pt x="20469" y="20"/>
                    </a:cubicBezTo>
                    <a:lnTo>
                      <a:pt x="20469" y="20"/>
                    </a:lnTo>
                    <a:cubicBezTo>
                      <a:pt x="20442" y="14"/>
                      <a:pt x="20412" y="10"/>
                      <a:pt x="20380" y="9"/>
                    </a:cubicBezTo>
                    <a:lnTo>
                      <a:pt x="20380" y="7"/>
                    </a:lnTo>
                    <a:cubicBezTo>
                      <a:pt x="20218" y="3"/>
                      <a:pt x="20057" y="0"/>
                      <a:pt x="198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1999" name="Google Shape;1999;p45">
                <a:extLst>
                  <a:ext uri="{FF2B5EF4-FFF2-40B4-BE49-F238E27FC236}">
                    <a16:creationId xmlns:a16="http://schemas.microsoft.com/office/drawing/2014/main" id="{4AA85667-08D3-4F24-AB6F-C74C565BB428}"/>
                  </a:ext>
                </a:extLst>
              </p:cNvPr>
              <p:cNvSpPr/>
              <p:nvPr/>
            </p:nvSpPr>
            <p:spPr>
              <a:xfrm>
                <a:off x="2720074" y="3761750"/>
                <a:ext cx="183537" cy="110073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7973" extrusionOk="0">
                    <a:moveTo>
                      <a:pt x="7636" y="0"/>
                    </a:moveTo>
                    <a:cubicBezTo>
                      <a:pt x="4387" y="0"/>
                      <a:pt x="1" y="3433"/>
                      <a:pt x="2205" y="6807"/>
                    </a:cubicBezTo>
                    <a:cubicBezTo>
                      <a:pt x="2291" y="6939"/>
                      <a:pt x="2415" y="6993"/>
                      <a:pt x="2539" y="6993"/>
                    </a:cubicBezTo>
                    <a:cubicBezTo>
                      <a:pt x="2822" y="6993"/>
                      <a:pt x="3102" y="6704"/>
                      <a:pt x="2903" y="6400"/>
                    </a:cubicBezTo>
                    <a:lnTo>
                      <a:pt x="2901" y="6398"/>
                    </a:lnTo>
                    <a:cubicBezTo>
                      <a:pt x="1149" y="3717"/>
                      <a:pt x="4367" y="1607"/>
                      <a:pt x="6635" y="968"/>
                    </a:cubicBezTo>
                    <a:cubicBezTo>
                      <a:pt x="6988" y="868"/>
                      <a:pt x="7332" y="822"/>
                      <a:pt x="7665" y="822"/>
                    </a:cubicBezTo>
                    <a:cubicBezTo>
                      <a:pt x="8992" y="822"/>
                      <a:pt x="10155" y="1555"/>
                      <a:pt x="11108" y="2561"/>
                    </a:cubicBezTo>
                    <a:cubicBezTo>
                      <a:pt x="11998" y="3497"/>
                      <a:pt x="12819" y="5890"/>
                      <a:pt x="11859" y="7123"/>
                    </a:cubicBezTo>
                    <a:lnTo>
                      <a:pt x="11859" y="7123"/>
                    </a:lnTo>
                    <a:cubicBezTo>
                      <a:pt x="11713" y="7170"/>
                      <a:pt x="11596" y="7293"/>
                      <a:pt x="11596" y="7491"/>
                    </a:cubicBezTo>
                    <a:lnTo>
                      <a:pt x="11596" y="7572"/>
                    </a:lnTo>
                    <a:cubicBezTo>
                      <a:pt x="11596" y="7812"/>
                      <a:pt x="11799" y="7972"/>
                      <a:pt x="12008" y="7972"/>
                    </a:cubicBezTo>
                    <a:cubicBezTo>
                      <a:pt x="12106" y="7972"/>
                      <a:pt x="12205" y="7937"/>
                      <a:pt x="12285" y="7858"/>
                    </a:cubicBezTo>
                    <a:cubicBezTo>
                      <a:pt x="13306" y="6843"/>
                      <a:pt x="13244" y="4759"/>
                      <a:pt x="12652" y="3532"/>
                    </a:cubicBezTo>
                    <a:cubicBezTo>
                      <a:pt x="11729" y="1617"/>
                      <a:pt x="9967" y="70"/>
                      <a:pt x="7770" y="2"/>
                    </a:cubicBezTo>
                    <a:cubicBezTo>
                      <a:pt x="7726" y="1"/>
                      <a:pt x="7681" y="0"/>
                      <a:pt x="76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00" name="Google Shape;2000;p45">
                <a:extLst>
                  <a:ext uri="{FF2B5EF4-FFF2-40B4-BE49-F238E27FC236}">
                    <a16:creationId xmlns:a16="http://schemas.microsoft.com/office/drawing/2014/main" id="{5D43492A-314E-4E49-B00D-9B399B93B9FA}"/>
                  </a:ext>
                </a:extLst>
              </p:cNvPr>
              <p:cNvSpPr/>
              <p:nvPr/>
            </p:nvSpPr>
            <p:spPr>
              <a:xfrm>
                <a:off x="2771203" y="3791890"/>
                <a:ext cx="99635" cy="62899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4601" extrusionOk="0">
                    <a:moveTo>
                      <a:pt x="3673" y="1"/>
                    </a:moveTo>
                    <a:cubicBezTo>
                      <a:pt x="1490" y="1"/>
                      <a:pt x="0" y="1883"/>
                      <a:pt x="494" y="3986"/>
                    </a:cubicBezTo>
                    <a:cubicBezTo>
                      <a:pt x="542" y="4188"/>
                      <a:pt x="694" y="4276"/>
                      <a:pt x="853" y="4276"/>
                    </a:cubicBezTo>
                    <a:cubicBezTo>
                      <a:pt x="1092" y="4276"/>
                      <a:pt x="1345" y="4076"/>
                      <a:pt x="1273" y="3771"/>
                    </a:cubicBezTo>
                    <a:lnTo>
                      <a:pt x="1272" y="3771"/>
                    </a:lnTo>
                    <a:cubicBezTo>
                      <a:pt x="896" y="2173"/>
                      <a:pt x="1961" y="944"/>
                      <a:pt x="3553" y="815"/>
                    </a:cubicBezTo>
                    <a:cubicBezTo>
                      <a:pt x="3639" y="808"/>
                      <a:pt x="3723" y="804"/>
                      <a:pt x="3804" y="804"/>
                    </a:cubicBezTo>
                    <a:cubicBezTo>
                      <a:pt x="5589" y="804"/>
                      <a:pt x="6292" y="2456"/>
                      <a:pt x="5985" y="4095"/>
                    </a:cubicBezTo>
                    <a:cubicBezTo>
                      <a:pt x="5928" y="4400"/>
                      <a:pt x="6187" y="4601"/>
                      <a:pt x="6423" y="4601"/>
                    </a:cubicBezTo>
                    <a:cubicBezTo>
                      <a:pt x="6579" y="4601"/>
                      <a:pt x="6726" y="4513"/>
                      <a:pt x="6764" y="4310"/>
                    </a:cubicBezTo>
                    <a:cubicBezTo>
                      <a:pt x="7178" y="2092"/>
                      <a:pt x="6160" y="24"/>
                      <a:pt x="3705" y="1"/>
                    </a:cubicBezTo>
                    <a:cubicBezTo>
                      <a:pt x="3694" y="1"/>
                      <a:pt x="3683" y="1"/>
                      <a:pt x="36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01" name="Google Shape;2001;p45">
                <a:extLst>
                  <a:ext uri="{FF2B5EF4-FFF2-40B4-BE49-F238E27FC236}">
                    <a16:creationId xmlns:a16="http://schemas.microsoft.com/office/drawing/2014/main" id="{BC08978C-03EF-4B03-B916-6C8B5ED2E9E6}"/>
                  </a:ext>
                </a:extLst>
              </p:cNvPr>
              <p:cNvSpPr/>
              <p:nvPr/>
            </p:nvSpPr>
            <p:spPr>
              <a:xfrm>
                <a:off x="2659769" y="3892790"/>
                <a:ext cx="276617" cy="162489"/>
              </a:xfrm>
              <a:custGeom>
                <a:avLst/>
                <a:gdLst/>
                <a:ahLst/>
                <a:cxnLst/>
                <a:rect l="l" t="t" r="r" b="b"/>
                <a:pathLst>
                  <a:path w="19978" h="11775" extrusionOk="0">
                    <a:moveTo>
                      <a:pt x="10271" y="826"/>
                    </a:moveTo>
                    <a:cubicBezTo>
                      <a:pt x="11283" y="826"/>
                      <a:pt x="12280" y="976"/>
                      <a:pt x="13186" y="1266"/>
                    </a:cubicBezTo>
                    <a:cubicBezTo>
                      <a:pt x="13232" y="1281"/>
                      <a:pt x="13276" y="1288"/>
                      <a:pt x="13317" y="1288"/>
                    </a:cubicBezTo>
                    <a:cubicBezTo>
                      <a:pt x="13357" y="1288"/>
                      <a:pt x="13395" y="1281"/>
                      <a:pt x="13429" y="1269"/>
                    </a:cubicBezTo>
                    <a:lnTo>
                      <a:pt x="13429" y="1269"/>
                    </a:lnTo>
                    <a:cubicBezTo>
                      <a:pt x="15692" y="2081"/>
                      <a:pt x="17092" y="3750"/>
                      <a:pt x="17990" y="5911"/>
                    </a:cubicBezTo>
                    <a:cubicBezTo>
                      <a:pt x="18542" y="7235"/>
                      <a:pt x="19067" y="10854"/>
                      <a:pt x="16548" y="10948"/>
                    </a:cubicBezTo>
                    <a:cubicBezTo>
                      <a:pt x="16094" y="10964"/>
                      <a:pt x="15638" y="10971"/>
                      <a:pt x="15179" y="10971"/>
                    </a:cubicBezTo>
                    <a:cubicBezTo>
                      <a:pt x="12462" y="10971"/>
                      <a:pt x="9680" y="10724"/>
                      <a:pt x="6951" y="10724"/>
                    </a:cubicBezTo>
                    <a:cubicBezTo>
                      <a:pt x="6750" y="10724"/>
                      <a:pt x="6550" y="10725"/>
                      <a:pt x="6350" y="10728"/>
                    </a:cubicBezTo>
                    <a:cubicBezTo>
                      <a:pt x="6170" y="10730"/>
                      <a:pt x="5990" y="10732"/>
                      <a:pt x="5811" y="10732"/>
                    </a:cubicBezTo>
                    <a:cubicBezTo>
                      <a:pt x="4957" y="10732"/>
                      <a:pt x="4115" y="10698"/>
                      <a:pt x="3259" y="10574"/>
                    </a:cubicBezTo>
                    <a:cubicBezTo>
                      <a:pt x="252" y="10133"/>
                      <a:pt x="2205" y="6355"/>
                      <a:pt x="3020" y="4723"/>
                    </a:cubicBezTo>
                    <a:cubicBezTo>
                      <a:pt x="4352" y="2055"/>
                      <a:pt x="7371" y="826"/>
                      <a:pt x="10271" y="826"/>
                    </a:cubicBezTo>
                    <a:close/>
                    <a:moveTo>
                      <a:pt x="10305" y="0"/>
                    </a:moveTo>
                    <a:cubicBezTo>
                      <a:pt x="6866" y="0"/>
                      <a:pt x="3592" y="1777"/>
                      <a:pt x="1966" y="5033"/>
                    </a:cubicBezTo>
                    <a:cubicBezTo>
                      <a:pt x="1415" y="6134"/>
                      <a:pt x="1" y="8717"/>
                      <a:pt x="835" y="9961"/>
                    </a:cubicBezTo>
                    <a:cubicBezTo>
                      <a:pt x="1817" y="11429"/>
                      <a:pt x="3588" y="11493"/>
                      <a:pt x="5220" y="11538"/>
                    </a:cubicBezTo>
                    <a:cubicBezTo>
                      <a:pt x="5532" y="11547"/>
                      <a:pt x="5844" y="11550"/>
                      <a:pt x="6156" y="11550"/>
                    </a:cubicBezTo>
                    <a:cubicBezTo>
                      <a:pt x="7995" y="11550"/>
                      <a:pt x="9830" y="11424"/>
                      <a:pt x="11664" y="11424"/>
                    </a:cubicBezTo>
                    <a:cubicBezTo>
                      <a:pt x="12759" y="11424"/>
                      <a:pt x="13855" y="11469"/>
                      <a:pt x="14950" y="11613"/>
                    </a:cubicBezTo>
                    <a:cubicBezTo>
                      <a:pt x="15400" y="11671"/>
                      <a:pt x="16072" y="11775"/>
                      <a:pt x="16742" y="11775"/>
                    </a:cubicBezTo>
                    <a:cubicBezTo>
                      <a:pt x="17757" y="11775"/>
                      <a:pt x="18767" y="11537"/>
                      <a:pt x="18996" y="10543"/>
                    </a:cubicBezTo>
                    <a:cubicBezTo>
                      <a:pt x="19977" y="6260"/>
                      <a:pt x="17613" y="1768"/>
                      <a:pt x="13401" y="408"/>
                    </a:cubicBezTo>
                    <a:cubicBezTo>
                      <a:pt x="13355" y="393"/>
                      <a:pt x="13311" y="386"/>
                      <a:pt x="13270" y="386"/>
                    </a:cubicBezTo>
                    <a:cubicBezTo>
                      <a:pt x="13225" y="386"/>
                      <a:pt x="13184" y="394"/>
                      <a:pt x="13146" y="409"/>
                    </a:cubicBezTo>
                    <a:lnTo>
                      <a:pt x="13146" y="409"/>
                    </a:lnTo>
                    <a:cubicBezTo>
                      <a:pt x="12207" y="134"/>
                      <a:pt x="11250" y="0"/>
                      <a:pt x="10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02" name="Google Shape;2002;p45">
                <a:extLst>
                  <a:ext uri="{FF2B5EF4-FFF2-40B4-BE49-F238E27FC236}">
                    <a16:creationId xmlns:a16="http://schemas.microsoft.com/office/drawing/2014/main" id="{C8E6D8CF-0B58-4AFD-9A17-E8E9FAEAF7BD}"/>
                  </a:ext>
                </a:extLst>
              </p:cNvPr>
              <p:cNvSpPr/>
              <p:nvPr/>
            </p:nvSpPr>
            <p:spPr>
              <a:xfrm>
                <a:off x="2613885" y="4145697"/>
                <a:ext cx="340855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24614" h="1115" extrusionOk="0">
                    <a:moveTo>
                      <a:pt x="10850" y="0"/>
                    </a:moveTo>
                    <a:cubicBezTo>
                      <a:pt x="7992" y="0"/>
                      <a:pt x="5134" y="153"/>
                      <a:pt x="2274" y="153"/>
                    </a:cubicBezTo>
                    <a:cubicBezTo>
                      <a:pt x="1690" y="153"/>
                      <a:pt x="1106" y="147"/>
                      <a:pt x="521" y="132"/>
                    </a:cubicBezTo>
                    <a:cubicBezTo>
                      <a:pt x="518" y="131"/>
                      <a:pt x="514" y="131"/>
                      <a:pt x="510" y="131"/>
                    </a:cubicBezTo>
                    <a:cubicBezTo>
                      <a:pt x="0" y="131"/>
                      <a:pt x="6" y="926"/>
                      <a:pt x="521" y="940"/>
                    </a:cubicBezTo>
                    <a:cubicBezTo>
                      <a:pt x="1236" y="958"/>
                      <a:pt x="1951" y="966"/>
                      <a:pt x="2666" y="966"/>
                    </a:cubicBezTo>
                    <a:cubicBezTo>
                      <a:pt x="5755" y="966"/>
                      <a:pt x="8843" y="825"/>
                      <a:pt x="11933" y="825"/>
                    </a:cubicBezTo>
                    <a:cubicBezTo>
                      <a:pt x="12140" y="825"/>
                      <a:pt x="12346" y="826"/>
                      <a:pt x="12552" y="827"/>
                    </a:cubicBezTo>
                    <a:cubicBezTo>
                      <a:pt x="15286" y="846"/>
                      <a:pt x="17999" y="1114"/>
                      <a:pt x="20719" y="1114"/>
                    </a:cubicBezTo>
                    <a:cubicBezTo>
                      <a:pt x="21844" y="1114"/>
                      <a:pt x="22969" y="1069"/>
                      <a:pt x="24098" y="940"/>
                    </a:cubicBezTo>
                    <a:cubicBezTo>
                      <a:pt x="24591" y="883"/>
                      <a:pt x="24613" y="129"/>
                      <a:pt x="24149" y="129"/>
                    </a:cubicBezTo>
                    <a:cubicBezTo>
                      <a:pt x="24133" y="129"/>
                      <a:pt x="24116" y="130"/>
                      <a:pt x="24098" y="132"/>
                    </a:cubicBezTo>
                    <a:cubicBezTo>
                      <a:pt x="22882" y="271"/>
                      <a:pt x="21664" y="321"/>
                      <a:pt x="20447" y="321"/>
                    </a:cubicBezTo>
                    <a:cubicBezTo>
                      <a:pt x="17817" y="321"/>
                      <a:pt x="15185" y="88"/>
                      <a:pt x="12552" y="21"/>
                    </a:cubicBezTo>
                    <a:cubicBezTo>
                      <a:pt x="11985" y="6"/>
                      <a:pt x="11418" y="0"/>
                      <a:pt x="108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03" name="Google Shape;2003;p45">
                <a:extLst>
                  <a:ext uri="{FF2B5EF4-FFF2-40B4-BE49-F238E27FC236}">
                    <a16:creationId xmlns:a16="http://schemas.microsoft.com/office/drawing/2014/main" id="{E5A02705-9029-49A9-919E-4A5A5EA2063F}"/>
                  </a:ext>
                </a:extLst>
              </p:cNvPr>
              <p:cNvSpPr/>
              <p:nvPr/>
            </p:nvSpPr>
            <p:spPr>
              <a:xfrm>
                <a:off x="2609952" y="4148318"/>
                <a:ext cx="356587" cy="226698"/>
              </a:xfrm>
              <a:custGeom>
                <a:avLst/>
                <a:gdLst/>
                <a:ahLst/>
                <a:cxnLst/>
                <a:rect l="l" t="t" r="r" b="b"/>
                <a:pathLst>
                  <a:path w="25719" h="16304" extrusionOk="0">
                    <a:moveTo>
                      <a:pt x="678" y="1"/>
                    </a:moveTo>
                    <a:cubicBezTo>
                      <a:pt x="476" y="1"/>
                      <a:pt x="262" y="131"/>
                      <a:pt x="241" y="388"/>
                    </a:cubicBezTo>
                    <a:lnTo>
                      <a:pt x="241" y="390"/>
                    </a:lnTo>
                    <a:cubicBezTo>
                      <a:pt x="0" y="3252"/>
                      <a:pt x="291" y="5981"/>
                      <a:pt x="589" y="8824"/>
                    </a:cubicBezTo>
                    <a:cubicBezTo>
                      <a:pt x="745" y="10316"/>
                      <a:pt x="1037" y="12070"/>
                      <a:pt x="2135" y="13191"/>
                    </a:cubicBezTo>
                    <a:cubicBezTo>
                      <a:pt x="4555" y="15660"/>
                      <a:pt x="7669" y="16304"/>
                      <a:pt x="10894" y="16304"/>
                    </a:cubicBezTo>
                    <a:cubicBezTo>
                      <a:pt x="12236" y="16304"/>
                      <a:pt x="13597" y="16192"/>
                      <a:pt x="14936" y="16054"/>
                    </a:cubicBezTo>
                    <a:cubicBezTo>
                      <a:pt x="18540" y="15680"/>
                      <a:pt x="21778" y="16214"/>
                      <a:pt x="23733" y="12632"/>
                    </a:cubicBezTo>
                    <a:cubicBezTo>
                      <a:pt x="25718" y="8993"/>
                      <a:pt x="24801" y="4449"/>
                      <a:pt x="24624" y="551"/>
                    </a:cubicBezTo>
                    <a:cubicBezTo>
                      <a:pt x="24612" y="292"/>
                      <a:pt x="24404" y="162"/>
                      <a:pt x="24203" y="162"/>
                    </a:cubicBezTo>
                    <a:cubicBezTo>
                      <a:pt x="24001" y="162"/>
                      <a:pt x="23805" y="292"/>
                      <a:pt x="23816" y="551"/>
                    </a:cubicBezTo>
                    <a:cubicBezTo>
                      <a:pt x="23953" y="3546"/>
                      <a:pt x="24358" y="6361"/>
                      <a:pt x="23902" y="9357"/>
                    </a:cubicBezTo>
                    <a:cubicBezTo>
                      <a:pt x="23646" y="11038"/>
                      <a:pt x="23026" y="12611"/>
                      <a:pt x="21879" y="13878"/>
                    </a:cubicBezTo>
                    <a:cubicBezTo>
                      <a:pt x="20494" y="15407"/>
                      <a:pt x="17582" y="15092"/>
                      <a:pt x="15709" y="15177"/>
                    </a:cubicBezTo>
                    <a:cubicBezTo>
                      <a:pt x="13960" y="15257"/>
                      <a:pt x="12231" y="15438"/>
                      <a:pt x="10546" y="15438"/>
                    </a:cubicBezTo>
                    <a:cubicBezTo>
                      <a:pt x="8020" y="15438"/>
                      <a:pt x="5592" y="15031"/>
                      <a:pt x="3341" y="13266"/>
                    </a:cubicBezTo>
                    <a:cubicBezTo>
                      <a:pt x="345" y="10917"/>
                      <a:pt x="760" y="3807"/>
                      <a:pt x="1047" y="388"/>
                    </a:cubicBezTo>
                    <a:cubicBezTo>
                      <a:pt x="1069" y="129"/>
                      <a:pt x="879" y="1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04" name="Google Shape;2004;p45">
                <a:extLst>
                  <a:ext uri="{FF2B5EF4-FFF2-40B4-BE49-F238E27FC236}">
                    <a16:creationId xmlns:a16="http://schemas.microsoft.com/office/drawing/2014/main" id="{8B6D4B11-E56F-49E8-90F7-A78CA271A34C}"/>
                  </a:ext>
                </a:extLst>
              </p:cNvPr>
              <p:cNvSpPr/>
              <p:nvPr/>
            </p:nvSpPr>
            <p:spPr>
              <a:xfrm>
                <a:off x="2939009" y="4099833"/>
                <a:ext cx="64238" cy="61589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4485" extrusionOk="0">
                    <a:moveTo>
                      <a:pt x="2077" y="819"/>
                    </a:moveTo>
                    <a:cubicBezTo>
                      <a:pt x="2142" y="819"/>
                      <a:pt x="2209" y="835"/>
                      <a:pt x="2278" y="869"/>
                    </a:cubicBezTo>
                    <a:cubicBezTo>
                      <a:pt x="3166" y="1303"/>
                      <a:pt x="1658" y="2726"/>
                      <a:pt x="845" y="3398"/>
                    </a:cubicBezTo>
                    <a:lnTo>
                      <a:pt x="845" y="3398"/>
                    </a:lnTo>
                    <a:cubicBezTo>
                      <a:pt x="964" y="2561"/>
                      <a:pt x="1395" y="819"/>
                      <a:pt x="2077" y="819"/>
                    </a:cubicBezTo>
                    <a:close/>
                    <a:moveTo>
                      <a:pt x="2060" y="0"/>
                    </a:moveTo>
                    <a:cubicBezTo>
                      <a:pt x="702" y="0"/>
                      <a:pt x="29" y="2676"/>
                      <a:pt x="5" y="3737"/>
                    </a:cubicBezTo>
                    <a:cubicBezTo>
                      <a:pt x="0" y="3943"/>
                      <a:pt x="123" y="4067"/>
                      <a:pt x="275" y="4110"/>
                    </a:cubicBezTo>
                    <a:lnTo>
                      <a:pt x="275" y="4110"/>
                    </a:lnTo>
                    <a:cubicBezTo>
                      <a:pt x="301" y="4307"/>
                      <a:pt x="453" y="4484"/>
                      <a:pt x="642" y="4484"/>
                    </a:cubicBezTo>
                    <a:cubicBezTo>
                      <a:pt x="710" y="4484"/>
                      <a:pt x="782" y="4461"/>
                      <a:pt x="855" y="4409"/>
                    </a:cubicBezTo>
                    <a:cubicBezTo>
                      <a:pt x="1773" y="3744"/>
                      <a:pt x="4610" y="1392"/>
                      <a:pt x="2792" y="241"/>
                    </a:cubicBezTo>
                    <a:cubicBezTo>
                      <a:pt x="2529" y="74"/>
                      <a:pt x="2285" y="0"/>
                      <a:pt x="20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05" name="Google Shape;2005;p45">
                <a:extLst>
                  <a:ext uri="{FF2B5EF4-FFF2-40B4-BE49-F238E27FC236}">
                    <a16:creationId xmlns:a16="http://schemas.microsoft.com/office/drawing/2014/main" id="{736CC114-05EC-4645-A121-C8E41AA3C6C9}"/>
                  </a:ext>
                </a:extLst>
              </p:cNvPr>
              <p:cNvSpPr/>
              <p:nvPr/>
            </p:nvSpPr>
            <p:spPr>
              <a:xfrm>
                <a:off x="2613885" y="4174526"/>
                <a:ext cx="330367" cy="11793"/>
              </a:xfrm>
              <a:custGeom>
                <a:avLst/>
                <a:gdLst/>
                <a:ahLst/>
                <a:cxnLst/>
                <a:rect l="l" t="t" r="r" b="b"/>
                <a:pathLst>
                  <a:path w="23889" h="810" extrusionOk="0">
                    <a:moveTo>
                      <a:pt x="521" y="1"/>
                    </a:moveTo>
                    <a:cubicBezTo>
                      <a:pt x="0" y="1"/>
                      <a:pt x="0" y="809"/>
                      <a:pt x="521" y="809"/>
                    </a:cubicBezTo>
                    <a:lnTo>
                      <a:pt x="23369" y="809"/>
                    </a:lnTo>
                    <a:cubicBezTo>
                      <a:pt x="23889" y="809"/>
                      <a:pt x="23889" y="1"/>
                      <a:pt x="233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06" name="Google Shape;2006;p45">
                <a:extLst>
                  <a:ext uri="{FF2B5EF4-FFF2-40B4-BE49-F238E27FC236}">
                    <a16:creationId xmlns:a16="http://schemas.microsoft.com/office/drawing/2014/main" id="{C1334BCC-64EB-48BB-AF7B-3FD637D0CBC0}"/>
                  </a:ext>
                </a:extLst>
              </p:cNvPr>
              <p:cNvSpPr/>
              <p:nvPr/>
            </p:nvSpPr>
            <p:spPr>
              <a:xfrm>
                <a:off x="2645349" y="4122110"/>
                <a:ext cx="10488" cy="3145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23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844"/>
                    </a:lnTo>
                    <a:cubicBezTo>
                      <a:pt x="1" y="2104"/>
                      <a:pt x="203" y="2235"/>
                      <a:pt x="405" y="2235"/>
                    </a:cubicBezTo>
                    <a:cubicBezTo>
                      <a:pt x="607" y="2235"/>
                      <a:pt x="809" y="2104"/>
                      <a:pt x="809" y="1844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07" name="Google Shape;2007;p45">
                <a:extLst>
                  <a:ext uri="{FF2B5EF4-FFF2-40B4-BE49-F238E27FC236}">
                    <a16:creationId xmlns:a16="http://schemas.microsoft.com/office/drawing/2014/main" id="{EBEFEAB3-D94D-4242-BF3C-1251A48CC914}"/>
                  </a:ext>
                </a:extLst>
              </p:cNvPr>
              <p:cNvSpPr/>
              <p:nvPr/>
            </p:nvSpPr>
            <p:spPr>
              <a:xfrm>
                <a:off x="2704343" y="4122110"/>
                <a:ext cx="11799" cy="2882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071" extrusionOk="0">
                    <a:moveTo>
                      <a:pt x="405" y="1"/>
                    </a:moveTo>
                    <a:cubicBezTo>
                      <a:pt x="203" y="1"/>
                      <a:pt x="1" y="131"/>
                      <a:pt x="1" y="390"/>
                    </a:cubicBezTo>
                    <a:lnTo>
                      <a:pt x="1" y="1682"/>
                    </a:lnTo>
                    <a:cubicBezTo>
                      <a:pt x="1" y="1941"/>
                      <a:pt x="203" y="2071"/>
                      <a:pt x="405" y="2071"/>
                    </a:cubicBezTo>
                    <a:cubicBezTo>
                      <a:pt x="607" y="2071"/>
                      <a:pt x="809" y="1941"/>
                      <a:pt x="809" y="1682"/>
                    </a:cubicBezTo>
                    <a:lnTo>
                      <a:pt x="809" y="390"/>
                    </a:lnTo>
                    <a:cubicBezTo>
                      <a:pt x="809" y="131"/>
                      <a:pt x="607" y="1"/>
                      <a:pt x="4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08" name="Google Shape;2008;p45">
                <a:extLst>
                  <a:ext uri="{FF2B5EF4-FFF2-40B4-BE49-F238E27FC236}">
                    <a16:creationId xmlns:a16="http://schemas.microsoft.com/office/drawing/2014/main" id="{D2937CF0-A296-459E-B1AF-F5D466990D52}"/>
                  </a:ext>
                </a:extLst>
              </p:cNvPr>
              <p:cNvSpPr/>
              <p:nvPr/>
            </p:nvSpPr>
            <p:spPr>
              <a:xfrm>
                <a:off x="2775136" y="4119490"/>
                <a:ext cx="10488" cy="3145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2232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843"/>
                    </a:lnTo>
                    <a:cubicBezTo>
                      <a:pt x="0" y="2102"/>
                      <a:pt x="202" y="2232"/>
                      <a:pt x="404" y="2232"/>
                    </a:cubicBezTo>
                    <a:cubicBezTo>
                      <a:pt x="605" y="2232"/>
                      <a:pt x="807" y="2102"/>
                      <a:pt x="807" y="1843"/>
                    </a:cubicBezTo>
                    <a:lnTo>
                      <a:pt x="807" y="390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09" name="Google Shape;2009;p45">
                <a:extLst>
                  <a:ext uri="{FF2B5EF4-FFF2-40B4-BE49-F238E27FC236}">
                    <a16:creationId xmlns:a16="http://schemas.microsoft.com/office/drawing/2014/main" id="{2974EC0B-FAC7-46E9-BA8E-B2DC473E86D4}"/>
                  </a:ext>
                </a:extLst>
              </p:cNvPr>
              <p:cNvSpPr/>
              <p:nvPr/>
            </p:nvSpPr>
            <p:spPr>
              <a:xfrm>
                <a:off x="2847240" y="4122110"/>
                <a:ext cx="11798" cy="3276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31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925"/>
                    </a:lnTo>
                    <a:cubicBezTo>
                      <a:pt x="1" y="2185"/>
                      <a:pt x="203" y="2315"/>
                      <a:pt x="405" y="2315"/>
                    </a:cubicBezTo>
                    <a:cubicBezTo>
                      <a:pt x="607" y="2315"/>
                      <a:pt x="809" y="2185"/>
                      <a:pt x="809" y="1925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10" name="Google Shape;2010;p45">
                <a:extLst>
                  <a:ext uri="{FF2B5EF4-FFF2-40B4-BE49-F238E27FC236}">
                    <a16:creationId xmlns:a16="http://schemas.microsoft.com/office/drawing/2014/main" id="{BB15B150-7175-4CF2-A752-0B6B4F7AA510}"/>
                  </a:ext>
                </a:extLst>
              </p:cNvPr>
              <p:cNvSpPr/>
              <p:nvPr/>
            </p:nvSpPr>
            <p:spPr>
              <a:xfrm>
                <a:off x="2907545" y="4122110"/>
                <a:ext cx="10488" cy="3145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315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924"/>
                    </a:lnTo>
                    <a:cubicBezTo>
                      <a:pt x="0" y="2184"/>
                      <a:pt x="202" y="2315"/>
                      <a:pt x="404" y="2315"/>
                    </a:cubicBezTo>
                    <a:cubicBezTo>
                      <a:pt x="606" y="2315"/>
                      <a:pt x="809" y="2184"/>
                      <a:pt x="809" y="1924"/>
                    </a:cubicBezTo>
                    <a:lnTo>
                      <a:pt x="809" y="390"/>
                    </a:lnTo>
                    <a:cubicBezTo>
                      <a:pt x="809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11" name="Google Shape;2011;p45">
                <a:extLst>
                  <a:ext uri="{FF2B5EF4-FFF2-40B4-BE49-F238E27FC236}">
                    <a16:creationId xmlns:a16="http://schemas.microsoft.com/office/drawing/2014/main" id="{5060957B-0854-453F-B58F-C224761C685F}"/>
                  </a:ext>
                </a:extLst>
              </p:cNvPr>
              <p:cNvSpPr/>
              <p:nvPr/>
            </p:nvSpPr>
            <p:spPr>
              <a:xfrm>
                <a:off x="2674190" y="4009416"/>
                <a:ext cx="245153" cy="11793"/>
              </a:xfrm>
              <a:custGeom>
                <a:avLst/>
                <a:gdLst/>
                <a:ahLst/>
                <a:cxnLst/>
                <a:rect l="l" t="t" r="r" b="b"/>
                <a:pathLst>
                  <a:path w="17755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17233" y="807"/>
                    </a:lnTo>
                    <a:cubicBezTo>
                      <a:pt x="17754" y="807"/>
                      <a:pt x="17754" y="0"/>
                      <a:pt x="172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12" name="Google Shape;2012;p45">
                <a:extLst>
                  <a:ext uri="{FF2B5EF4-FFF2-40B4-BE49-F238E27FC236}">
                    <a16:creationId xmlns:a16="http://schemas.microsoft.com/office/drawing/2014/main" id="{F09B5B0E-1DF2-413C-BFDA-2378DC2DF8FC}"/>
                  </a:ext>
                </a:extLst>
              </p:cNvPr>
              <p:cNvSpPr/>
              <p:nvPr/>
            </p:nvSpPr>
            <p:spPr>
              <a:xfrm>
                <a:off x="2903612" y="3873135"/>
                <a:ext cx="221556" cy="501882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36180" extrusionOk="0">
                    <a:moveTo>
                      <a:pt x="4128" y="0"/>
                    </a:moveTo>
                    <a:cubicBezTo>
                      <a:pt x="2968" y="0"/>
                      <a:pt x="1748" y="178"/>
                      <a:pt x="486" y="393"/>
                    </a:cubicBezTo>
                    <a:cubicBezTo>
                      <a:pt x="1" y="475"/>
                      <a:pt x="171" y="1179"/>
                      <a:pt x="623" y="1179"/>
                    </a:cubicBezTo>
                    <a:cubicBezTo>
                      <a:pt x="648" y="1179"/>
                      <a:pt x="674" y="1176"/>
                      <a:pt x="701" y="1172"/>
                    </a:cubicBezTo>
                    <a:cubicBezTo>
                      <a:pt x="1893" y="969"/>
                      <a:pt x="3019" y="807"/>
                      <a:pt x="4075" y="807"/>
                    </a:cubicBezTo>
                    <a:cubicBezTo>
                      <a:pt x="6146" y="807"/>
                      <a:pt x="7947" y="1430"/>
                      <a:pt x="9451" y="3590"/>
                    </a:cubicBezTo>
                    <a:cubicBezTo>
                      <a:pt x="12011" y="7269"/>
                      <a:pt x="11407" y="12308"/>
                      <a:pt x="11586" y="16542"/>
                    </a:cubicBezTo>
                    <a:cubicBezTo>
                      <a:pt x="11741" y="20213"/>
                      <a:pt x="13287" y="23610"/>
                      <a:pt x="13405" y="27286"/>
                    </a:cubicBezTo>
                    <a:cubicBezTo>
                      <a:pt x="13512" y="30636"/>
                      <a:pt x="10063" y="35385"/>
                      <a:pt x="6336" y="35385"/>
                    </a:cubicBezTo>
                    <a:cubicBezTo>
                      <a:pt x="5788" y="35385"/>
                      <a:pt x="5234" y="35282"/>
                      <a:pt x="4684" y="35057"/>
                    </a:cubicBezTo>
                    <a:cubicBezTo>
                      <a:pt x="4630" y="35035"/>
                      <a:pt x="4580" y="35025"/>
                      <a:pt x="4534" y="35025"/>
                    </a:cubicBezTo>
                    <a:cubicBezTo>
                      <a:pt x="4163" y="35025"/>
                      <a:pt x="4046" y="35662"/>
                      <a:pt x="4469" y="35836"/>
                    </a:cubicBezTo>
                    <a:cubicBezTo>
                      <a:pt x="5051" y="36074"/>
                      <a:pt x="5634" y="36180"/>
                      <a:pt x="6211" y="36180"/>
                    </a:cubicBezTo>
                    <a:cubicBezTo>
                      <a:pt x="8762" y="36180"/>
                      <a:pt x="11185" y="34107"/>
                      <a:pt x="12695" y="32178"/>
                    </a:cubicBezTo>
                    <a:cubicBezTo>
                      <a:pt x="16001" y="27958"/>
                      <a:pt x="13055" y="22225"/>
                      <a:pt x="12482" y="17677"/>
                    </a:cubicBezTo>
                    <a:cubicBezTo>
                      <a:pt x="11850" y="12666"/>
                      <a:pt x="13204" y="6597"/>
                      <a:pt x="9585" y="2380"/>
                    </a:cubicBezTo>
                    <a:cubicBezTo>
                      <a:pt x="8007" y="543"/>
                      <a:pt x="6158" y="0"/>
                      <a:pt x="4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13" name="Google Shape;2013;p45">
                <a:extLst>
                  <a:ext uri="{FF2B5EF4-FFF2-40B4-BE49-F238E27FC236}">
                    <a16:creationId xmlns:a16="http://schemas.microsoft.com/office/drawing/2014/main" id="{3A59F729-C841-4125-85BF-B3F78DBF3969}"/>
                  </a:ext>
                </a:extLst>
              </p:cNvPr>
              <p:cNvSpPr/>
              <p:nvPr/>
            </p:nvSpPr>
            <p:spPr>
              <a:xfrm>
                <a:off x="2927209" y="3900653"/>
                <a:ext cx="150763" cy="446846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2269" extrusionOk="0">
                    <a:moveTo>
                      <a:pt x="2105" y="0"/>
                    </a:moveTo>
                    <a:cubicBezTo>
                      <a:pt x="1605" y="0"/>
                      <a:pt x="1066" y="50"/>
                      <a:pt x="485" y="155"/>
                    </a:cubicBezTo>
                    <a:cubicBezTo>
                      <a:pt x="1" y="242"/>
                      <a:pt x="169" y="941"/>
                      <a:pt x="618" y="941"/>
                    </a:cubicBezTo>
                    <a:cubicBezTo>
                      <a:pt x="644" y="941"/>
                      <a:pt x="671" y="939"/>
                      <a:pt x="699" y="934"/>
                    </a:cubicBezTo>
                    <a:lnTo>
                      <a:pt x="701" y="931"/>
                    </a:lnTo>
                    <a:cubicBezTo>
                      <a:pt x="1205" y="840"/>
                      <a:pt x="1673" y="796"/>
                      <a:pt x="2107" y="796"/>
                    </a:cubicBezTo>
                    <a:cubicBezTo>
                      <a:pt x="7671" y="796"/>
                      <a:pt x="7657" y="7908"/>
                      <a:pt x="7755" y="12437"/>
                    </a:cubicBezTo>
                    <a:cubicBezTo>
                      <a:pt x="7798" y="14476"/>
                      <a:pt x="7792" y="16531"/>
                      <a:pt x="8178" y="18542"/>
                    </a:cubicBezTo>
                    <a:cubicBezTo>
                      <a:pt x="8583" y="20645"/>
                      <a:pt x="9505" y="22520"/>
                      <a:pt x="9716" y="24687"/>
                    </a:cubicBezTo>
                    <a:cubicBezTo>
                      <a:pt x="10025" y="27859"/>
                      <a:pt x="6613" y="30955"/>
                      <a:pt x="3822" y="31482"/>
                    </a:cubicBezTo>
                    <a:cubicBezTo>
                      <a:pt x="3340" y="31571"/>
                      <a:pt x="3507" y="32268"/>
                      <a:pt x="3954" y="32268"/>
                    </a:cubicBezTo>
                    <a:cubicBezTo>
                      <a:pt x="3980" y="32268"/>
                      <a:pt x="4008" y="32266"/>
                      <a:pt x="4037" y="32261"/>
                    </a:cubicBezTo>
                    <a:cubicBezTo>
                      <a:pt x="7970" y="31523"/>
                      <a:pt x="10810" y="27637"/>
                      <a:pt x="10428" y="23707"/>
                    </a:cubicBezTo>
                    <a:cubicBezTo>
                      <a:pt x="10206" y="21423"/>
                      <a:pt x="9027" y="19331"/>
                      <a:pt x="8759" y="17041"/>
                    </a:cubicBezTo>
                    <a:cubicBezTo>
                      <a:pt x="8555" y="15314"/>
                      <a:pt x="8586" y="13550"/>
                      <a:pt x="8548" y="11812"/>
                    </a:cubicBezTo>
                    <a:cubicBezTo>
                      <a:pt x="8438" y="6738"/>
                      <a:pt x="7917" y="0"/>
                      <a:pt x="2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14" name="Google Shape;2014;p45">
                <a:extLst>
                  <a:ext uri="{FF2B5EF4-FFF2-40B4-BE49-F238E27FC236}">
                    <a16:creationId xmlns:a16="http://schemas.microsoft.com/office/drawing/2014/main" id="{552D7D4E-9DB9-43D6-BB19-B21606FE0DEA}"/>
                  </a:ext>
                </a:extLst>
              </p:cNvPr>
              <p:cNvSpPr/>
              <p:nvPr/>
            </p:nvSpPr>
            <p:spPr>
              <a:xfrm>
                <a:off x="2818398" y="3791890"/>
                <a:ext cx="11798" cy="55037"/>
              </a:xfrm>
              <a:custGeom>
                <a:avLst/>
                <a:gdLst/>
                <a:ahLst/>
                <a:cxnLst/>
                <a:rect l="l" t="t" r="r" b="b"/>
                <a:pathLst>
                  <a:path w="808" h="4010" extrusionOk="0">
                    <a:moveTo>
                      <a:pt x="404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3620"/>
                    </a:lnTo>
                    <a:cubicBezTo>
                      <a:pt x="1" y="3880"/>
                      <a:pt x="203" y="4009"/>
                      <a:pt x="404" y="4009"/>
                    </a:cubicBezTo>
                    <a:cubicBezTo>
                      <a:pt x="606" y="4009"/>
                      <a:pt x="808" y="3880"/>
                      <a:pt x="808" y="3620"/>
                    </a:cubicBezTo>
                    <a:lnTo>
                      <a:pt x="808" y="390"/>
                    </a:lnTo>
                    <a:cubicBezTo>
                      <a:pt x="808" y="130"/>
                      <a:pt x="606" y="0"/>
                      <a:pt x="4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15" name="Google Shape;2015;p45">
                <a:extLst>
                  <a:ext uri="{FF2B5EF4-FFF2-40B4-BE49-F238E27FC236}">
                    <a16:creationId xmlns:a16="http://schemas.microsoft.com/office/drawing/2014/main" id="{9368394D-EE7B-4F97-83AA-513C2F543104}"/>
                  </a:ext>
                </a:extLst>
              </p:cNvPr>
              <p:cNvSpPr/>
              <p:nvPr/>
            </p:nvSpPr>
            <p:spPr>
              <a:xfrm>
                <a:off x="3202515" y="3109172"/>
                <a:ext cx="255642" cy="133661"/>
              </a:xfrm>
              <a:custGeom>
                <a:avLst/>
                <a:gdLst/>
                <a:ahLst/>
                <a:cxnLst/>
                <a:rect l="l" t="t" r="r" b="b"/>
                <a:pathLst>
                  <a:path w="18459" h="9653" extrusionOk="0">
                    <a:moveTo>
                      <a:pt x="2596" y="1"/>
                    </a:moveTo>
                    <a:cubicBezTo>
                      <a:pt x="2392" y="1"/>
                      <a:pt x="2185" y="70"/>
                      <a:pt x="2023" y="218"/>
                    </a:cubicBezTo>
                    <a:cubicBezTo>
                      <a:pt x="1934" y="299"/>
                      <a:pt x="1860" y="387"/>
                      <a:pt x="1775" y="470"/>
                    </a:cubicBezTo>
                    <a:cubicBezTo>
                      <a:pt x="1739" y="465"/>
                      <a:pt x="1702" y="463"/>
                      <a:pt x="1666" y="463"/>
                    </a:cubicBezTo>
                    <a:cubicBezTo>
                      <a:pt x="1536" y="463"/>
                      <a:pt x="1409" y="496"/>
                      <a:pt x="1299" y="576"/>
                    </a:cubicBezTo>
                    <a:cubicBezTo>
                      <a:pt x="321" y="1280"/>
                      <a:pt x="1" y="2364"/>
                      <a:pt x="91" y="3534"/>
                    </a:cubicBezTo>
                    <a:cubicBezTo>
                      <a:pt x="113" y="3811"/>
                      <a:pt x="247" y="4012"/>
                      <a:pt x="427" y="4140"/>
                    </a:cubicBezTo>
                    <a:cubicBezTo>
                      <a:pt x="434" y="4170"/>
                      <a:pt x="432" y="4199"/>
                      <a:pt x="440" y="4228"/>
                    </a:cubicBezTo>
                    <a:cubicBezTo>
                      <a:pt x="958" y="6072"/>
                      <a:pt x="3222" y="5864"/>
                      <a:pt x="4500" y="6714"/>
                    </a:cubicBezTo>
                    <a:cubicBezTo>
                      <a:pt x="4477" y="6771"/>
                      <a:pt x="4458" y="6832"/>
                      <a:pt x="4441" y="6891"/>
                    </a:cubicBezTo>
                    <a:cubicBezTo>
                      <a:pt x="4337" y="7268"/>
                      <a:pt x="4361" y="7689"/>
                      <a:pt x="4392" y="8070"/>
                    </a:cubicBezTo>
                    <a:cubicBezTo>
                      <a:pt x="4432" y="8563"/>
                      <a:pt x="4662" y="9068"/>
                      <a:pt x="5178" y="9210"/>
                    </a:cubicBezTo>
                    <a:cubicBezTo>
                      <a:pt x="5268" y="9235"/>
                      <a:pt x="5354" y="9246"/>
                      <a:pt x="5439" y="9246"/>
                    </a:cubicBezTo>
                    <a:cubicBezTo>
                      <a:pt x="6372" y="9246"/>
                      <a:pt x="7016" y="7837"/>
                      <a:pt x="7429" y="7033"/>
                    </a:cubicBezTo>
                    <a:cubicBezTo>
                      <a:pt x="7645" y="7064"/>
                      <a:pt x="7865" y="7081"/>
                      <a:pt x="8085" y="7086"/>
                    </a:cubicBezTo>
                    <a:cubicBezTo>
                      <a:pt x="8093" y="7087"/>
                      <a:pt x="8101" y="7087"/>
                      <a:pt x="8110" y="7087"/>
                    </a:cubicBezTo>
                    <a:cubicBezTo>
                      <a:pt x="8262" y="7087"/>
                      <a:pt x="8412" y="7042"/>
                      <a:pt x="8538" y="6956"/>
                    </a:cubicBezTo>
                    <a:cubicBezTo>
                      <a:pt x="8549" y="6962"/>
                      <a:pt x="8554" y="6969"/>
                      <a:pt x="8564" y="6976"/>
                    </a:cubicBezTo>
                    <a:cubicBezTo>
                      <a:pt x="9487" y="7533"/>
                      <a:pt x="9856" y="8719"/>
                      <a:pt x="10752" y="9325"/>
                    </a:cubicBezTo>
                    <a:cubicBezTo>
                      <a:pt x="11040" y="9519"/>
                      <a:pt x="11467" y="9653"/>
                      <a:pt x="11880" y="9653"/>
                    </a:cubicBezTo>
                    <a:cubicBezTo>
                      <a:pt x="12351" y="9653"/>
                      <a:pt x="12804" y="9479"/>
                      <a:pt x="13010" y="9025"/>
                    </a:cubicBezTo>
                    <a:cubicBezTo>
                      <a:pt x="13550" y="7831"/>
                      <a:pt x="12468" y="6567"/>
                      <a:pt x="14161" y="6126"/>
                    </a:cubicBezTo>
                    <a:cubicBezTo>
                      <a:pt x="15348" y="5814"/>
                      <a:pt x="16361" y="5078"/>
                      <a:pt x="17083" y="4105"/>
                    </a:cubicBezTo>
                    <a:cubicBezTo>
                      <a:pt x="18459" y="2251"/>
                      <a:pt x="16261" y="12"/>
                      <a:pt x="14332" y="12"/>
                    </a:cubicBezTo>
                    <a:cubicBezTo>
                      <a:pt x="14197" y="12"/>
                      <a:pt x="14062" y="23"/>
                      <a:pt x="13930" y="46"/>
                    </a:cubicBezTo>
                    <a:cubicBezTo>
                      <a:pt x="13060" y="197"/>
                      <a:pt x="12693" y="1318"/>
                      <a:pt x="12449" y="2021"/>
                    </a:cubicBezTo>
                    <a:cubicBezTo>
                      <a:pt x="11900" y="3600"/>
                      <a:pt x="10801" y="5089"/>
                      <a:pt x="9090" y="5475"/>
                    </a:cubicBezTo>
                    <a:cubicBezTo>
                      <a:pt x="9051" y="5468"/>
                      <a:pt x="9010" y="5464"/>
                      <a:pt x="8970" y="5464"/>
                    </a:cubicBezTo>
                    <a:cubicBezTo>
                      <a:pt x="8814" y="5464"/>
                      <a:pt x="8660" y="5517"/>
                      <a:pt x="8535" y="5615"/>
                    </a:cubicBezTo>
                    <a:cubicBezTo>
                      <a:pt x="8403" y="5521"/>
                      <a:pt x="8246" y="5473"/>
                      <a:pt x="8083" y="5473"/>
                    </a:cubicBezTo>
                    <a:cubicBezTo>
                      <a:pt x="7602" y="5464"/>
                      <a:pt x="7121" y="5362"/>
                      <a:pt x="6657" y="5191"/>
                    </a:cubicBezTo>
                    <a:cubicBezTo>
                      <a:pt x="5291" y="4213"/>
                      <a:pt x="3909" y="3408"/>
                      <a:pt x="3613" y="1544"/>
                    </a:cubicBezTo>
                    <a:cubicBezTo>
                      <a:pt x="3593" y="1409"/>
                      <a:pt x="3511" y="1298"/>
                      <a:pt x="3413" y="1203"/>
                    </a:cubicBezTo>
                    <a:cubicBezTo>
                      <a:pt x="3401" y="1066"/>
                      <a:pt x="3397" y="927"/>
                      <a:pt x="3401" y="789"/>
                    </a:cubicBezTo>
                    <a:cubicBezTo>
                      <a:pt x="3418" y="292"/>
                      <a:pt x="3013" y="1"/>
                      <a:pt x="259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16" name="Google Shape;2016;p45">
                <a:extLst>
                  <a:ext uri="{FF2B5EF4-FFF2-40B4-BE49-F238E27FC236}">
                    <a16:creationId xmlns:a16="http://schemas.microsoft.com/office/drawing/2014/main" id="{968DBC60-77BA-4F85-8B99-C9144AE27BB6}"/>
                  </a:ext>
                </a:extLst>
              </p:cNvPr>
              <p:cNvSpPr/>
              <p:nvPr/>
            </p:nvSpPr>
            <p:spPr>
              <a:xfrm>
                <a:off x="3062241" y="2657086"/>
                <a:ext cx="494239" cy="432431"/>
              </a:xfrm>
              <a:custGeom>
                <a:avLst/>
                <a:gdLst/>
                <a:ahLst/>
                <a:cxnLst/>
                <a:rect l="l" t="t" r="r" b="b"/>
                <a:pathLst>
                  <a:path w="35717" h="31223" extrusionOk="0">
                    <a:moveTo>
                      <a:pt x="2087" y="1"/>
                    </a:moveTo>
                    <a:cubicBezTo>
                      <a:pt x="1931" y="1"/>
                      <a:pt x="1789" y="89"/>
                      <a:pt x="1757" y="293"/>
                    </a:cubicBezTo>
                    <a:lnTo>
                      <a:pt x="1759" y="293"/>
                    </a:lnTo>
                    <a:cubicBezTo>
                      <a:pt x="0" y="11797"/>
                      <a:pt x="720" y="27652"/>
                      <a:pt x="14584" y="30828"/>
                    </a:cubicBezTo>
                    <a:cubicBezTo>
                      <a:pt x="15751" y="31096"/>
                      <a:pt x="16870" y="31222"/>
                      <a:pt x="17939" y="31222"/>
                    </a:cubicBezTo>
                    <a:cubicBezTo>
                      <a:pt x="29869" y="31222"/>
                      <a:pt x="35717" y="15533"/>
                      <a:pt x="34249" y="5261"/>
                    </a:cubicBezTo>
                    <a:cubicBezTo>
                      <a:pt x="34220" y="5056"/>
                      <a:pt x="34079" y="4968"/>
                      <a:pt x="33924" y="4968"/>
                    </a:cubicBezTo>
                    <a:cubicBezTo>
                      <a:pt x="33691" y="4968"/>
                      <a:pt x="33426" y="5169"/>
                      <a:pt x="33470" y="5476"/>
                    </a:cubicBezTo>
                    <a:cubicBezTo>
                      <a:pt x="34998" y="16171"/>
                      <a:pt x="28894" y="30242"/>
                      <a:pt x="17421" y="30242"/>
                    </a:cubicBezTo>
                    <a:cubicBezTo>
                      <a:pt x="16027" y="30242"/>
                      <a:pt x="14554" y="30034"/>
                      <a:pt x="13006" y="29587"/>
                    </a:cubicBezTo>
                    <a:cubicBezTo>
                      <a:pt x="985" y="26118"/>
                      <a:pt x="1020" y="10425"/>
                      <a:pt x="2536" y="508"/>
                    </a:cubicBezTo>
                    <a:cubicBezTo>
                      <a:pt x="2583" y="202"/>
                      <a:pt x="2321" y="1"/>
                      <a:pt x="20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17" name="Google Shape;2017;p45">
                <a:extLst>
                  <a:ext uri="{FF2B5EF4-FFF2-40B4-BE49-F238E27FC236}">
                    <a16:creationId xmlns:a16="http://schemas.microsoft.com/office/drawing/2014/main" id="{B0334E0E-EDC4-4F26-93E7-3115EE14A8AD}"/>
                  </a:ext>
                </a:extLst>
              </p:cNvPr>
              <p:cNvSpPr/>
              <p:nvPr/>
            </p:nvSpPr>
            <p:spPr>
              <a:xfrm>
                <a:off x="3519773" y="2814333"/>
                <a:ext cx="70793" cy="69451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5003" extrusionOk="0">
                    <a:moveTo>
                      <a:pt x="2806" y="1"/>
                    </a:moveTo>
                    <a:cubicBezTo>
                      <a:pt x="1946" y="1"/>
                      <a:pt x="1038" y="432"/>
                      <a:pt x="525" y="1232"/>
                    </a:cubicBezTo>
                    <a:cubicBezTo>
                      <a:pt x="330" y="1539"/>
                      <a:pt x="609" y="1828"/>
                      <a:pt x="891" y="1828"/>
                    </a:cubicBezTo>
                    <a:cubicBezTo>
                      <a:pt x="1014" y="1828"/>
                      <a:pt x="1137" y="1773"/>
                      <a:pt x="1223" y="1641"/>
                    </a:cubicBezTo>
                    <a:cubicBezTo>
                      <a:pt x="1575" y="1090"/>
                      <a:pt x="2194" y="793"/>
                      <a:pt x="2772" y="793"/>
                    </a:cubicBezTo>
                    <a:cubicBezTo>
                      <a:pt x="3451" y="793"/>
                      <a:pt x="4072" y="1204"/>
                      <a:pt x="4134" y="2100"/>
                    </a:cubicBezTo>
                    <a:cubicBezTo>
                      <a:pt x="4232" y="3502"/>
                      <a:pt x="3152" y="4183"/>
                      <a:pt x="1993" y="4183"/>
                    </a:cubicBezTo>
                    <a:cubicBezTo>
                      <a:pt x="1599" y="4183"/>
                      <a:pt x="1195" y="4104"/>
                      <a:pt x="826" y="3948"/>
                    </a:cubicBezTo>
                    <a:cubicBezTo>
                      <a:pt x="767" y="3923"/>
                      <a:pt x="710" y="3912"/>
                      <a:pt x="655" y="3912"/>
                    </a:cubicBezTo>
                    <a:cubicBezTo>
                      <a:pt x="265" y="3912"/>
                      <a:pt x="1" y="4467"/>
                      <a:pt x="419" y="4644"/>
                    </a:cubicBezTo>
                    <a:cubicBezTo>
                      <a:pt x="960" y="4873"/>
                      <a:pt x="1514" y="5003"/>
                      <a:pt x="2067" y="5003"/>
                    </a:cubicBezTo>
                    <a:cubicBezTo>
                      <a:pt x="2554" y="5003"/>
                      <a:pt x="3041" y="4903"/>
                      <a:pt x="3516" y="4682"/>
                    </a:cubicBezTo>
                    <a:cubicBezTo>
                      <a:pt x="4558" y="4201"/>
                      <a:pt x="5083" y="2906"/>
                      <a:pt x="4915" y="1812"/>
                    </a:cubicBezTo>
                    <a:cubicBezTo>
                      <a:pt x="4726" y="573"/>
                      <a:pt x="3798" y="1"/>
                      <a:pt x="28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18" name="Google Shape;2018;p45">
                <a:extLst>
                  <a:ext uri="{FF2B5EF4-FFF2-40B4-BE49-F238E27FC236}">
                    <a16:creationId xmlns:a16="http://schemas.microsoft.com/office/drawing/2014/main" id="{9292BDCB-A2B7-462F-819D-962736F7EADD}"/>
                  </a:ext>
                </a:extLst>
              </p:cNvPr>
              <p:cNvSpPr/>
              <p:nvPr/>
            </p:nvSpPr>
            <p:spPr>
              <a:xfrm>
                <a:off x="3526328" y="2833989"/>
                <a:ext cx="36707" cy="36691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2638" extrusionOk="0">
                    <a:moveTo>
                      <a:pt x="2072" y="0"/>
                    </a:moveTo>
                    <a:cubicBezTo>
                      <a:pt x="1981" y="0"/>
                      <a:pt x="1887" y="40"/>
                      <a:pt x="1806" y="134"/>
                    </a:cubicBezTo>
                    <a:cubicBezTo>
                      <a:pt x="1427" y="577"/>
                      <a:pt x="759" y="660"/>
                      <a:pt x="283" y="973"/>
                    </a:cubicBezTo>
                    <a:cubicBezTo>
                      <a:pt x="115" y="1084"/>
                      <a:pt x="1" y="1342"/>
                      <a:pt x="137" y="1525"/>
                    </a:cubicBezTo>
                    <a:cubicBezTo>
                      <a:pt x="558" y="2092"/>
                      <a:pt x="1217" y="2216"/>
                      <a:pt x="1787" y="2573"/>
                    </a:cubicBezTo>
                    <a:cubicBezTo>
                      <a:pt x="1858" y="2618"/>
                      <a:pt x="1929" y="2637"/>
                      <a:pt x="1995" y="2637"/>
                    </a:cubicBezTo>
                    <a:cubicBezTo>
                      <a:pt x="2339" y="2637"/>
                      <a:pt x="2564" y="2108"/>
                      <a:pt x="2196" y="1877"/>
                    </a:cubicBezTo>
                    <a:cubicBezTo>
                      <a:pt x="1913" y="1698"/>
                      <a:pt x="1507" y="1593"/>
                      <a:pt x="1187" y="1412"/>
                    </a:cubicBezTo>
                    <a:lnTo>
                      <a:pt x="1187" y="1412"/>
                    </a:lnTo>
                    <a:cubicBezTo>
                      <a:pt x="1616" y="1224"/>
                      <a:pt x="2064" y="1071"/>
                      <a:pt x="2377" y="705"/>
                    </a:cubicBezTo>
                    <a:cubicBezTo>
                      <a:pt x="2635" y="405"/>
                      <a:pt x="2366" y="0"/>
                      <a:pt x="2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19" name="Google Shape;2019;p45">
                <a:extLst>
                  <a:ext uri="{FF2B5EF4-FFF2-40B4-BE49-F238E27FC236}">
                    <a16:creationId xmlns:a16="http://schemas.microsoft.com/office/drawing/2014/main" id="{56EB6727-5027-46E6-A978-92190400E952}"/>
                  </a:ext>
                </a:extLst>
              </p:cNvPr>
              <p:cNvSpPr/>
              <p:nvPr/>
            </p:nvSpPr>
            <p:spPr>
              <a:xfrm>
                <a:off x="3021600" y="2836610"/>
                <a:ext cx="78659" cy="85176"/>
              </a:xfrm>
              <a:custGeom>
                <a:avLst/>
                <a:gdLst/>
                <a:ahLst/>
                <a:cxnLst/>
                <a:rect l="l" t="t" r="r" b="b"/>
                <a:pathLst>
                  <a:path w="5712" h="6141" extrusionOk="0">
                    <a:moveTo>
                      <a:pt x="3438" y="1"/>
                    </a:moveTo>
                    <a:cubicBezTo>
                      <a:pt x="1619" y="1"/>
                      <a:pt x="1" y="2274"/>
                      <a:pt x="363" y="4060"/>
                    </a:cubicBezTo>
                    <a:cubicBezTo>
                      <a:pt x="644" y="5453"/>
                      <a:pt x="1887" y="6140"/>
                      <a:pt x="3154" y="6140"/>
                    </a:cubicBezTo>
                    <a:cubicBezTo>
                      <a:pt x="3994" y="6140"/>
                      <a:pt x="4845" y="5838"/>
                      <a:pt x="5431" y="5239"/>
                    </a:cubicBezTo>
                    <a:cubicBezTo>
                      <a:pt x="5711" y="4954"/>
                      <a:pt x="5437" y="4548"/>
                      <a:pt x="5130" y="4548"/>
                    </a:cubicBezTo>
                    <a:cubicBezTo>
                      <a:pt x="5038" y="4548"/>
                      <a:pt x="4944" y="4584"/>
                      <a:pt x="4860" y="4670"/>
                    </a:cubicBezTo>
                    <a:cubicBezTo>
                      <a:pt x="4410" y="5128"/>
                      <a:pt x="3797" y="5357"/>
                      <a:pt x="3193" y="5357"/>
                    </a:cubicBezTo>
                    <a:cubicBezTo>
                      <a:pt x="2352" y="5357"/>
                      <a:pt x="1530" y="4914"/>
                      <a:pt x="1194" y="4031"/>
                    </a:cubicBezTo>
                    <a:cubicBezTo>
                      <a:pt x="689" y="2708"/>
                      <a:pt x="2059" y="835"/>
                      <a:pt x="3452" y="835"/>
                    </a:cubicBezTo>
                    <a:cubicBezTo>
                      <a:pt x="3736" y="835"/>
                      <a:pt x="4021" y="913"/>
                      <a:pt x="4291" y="1088"/>
                    </a:cubicBezTo>
                    <a:cubicBezTo>
                      <a:pt x="4362" y="1135"/>
                      <a:pt x="4433" y="1155"/>
                      <a:pt x="4500" y="1155"/>
                    </a:cubicBezTo>
                    <a:cubicBezTo>
                      <a:pt x="4838" y="1155"/>
                      <a:pt x="5060" y="628"/>
                      <a:pt x="4697" y="391"/>
                    </a:cubicBezTo>
                    <a:cubicBezTo>
                      <a:pt x="4281" y="120"/>
                      <a:pt x="3854" y="1"/>
                      <a:pt x="34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20" name="Google Shape;2020;p45">
                <a:extLst>
                  <a:ext uri="{FF2B5EF4-FFF2-40B4-BE49-F238E27FC236}">
                    <a16:creationId xmlns:a16="http://schemas.microsoft.com/office/drawing/2014/main" id="{3ACFD17F-B4ED-461D-A8FB-336A6D6B811D}"/>
                  </a:ext>
                </a:extLst>
              </p:cNvPr>
              <p:cNvSpPr/>
              <p:nvPr/>
            </p:nvSpPr>
            <p:spPr>
              <a:xfrm>
                <a:off x="3051753" y="2862818"/>
                <a:ext cx="39329" cy="36691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676" extrusionOk="0">
                    <a:moveTo>
                      <a:pt x="576" y="1"/>
                    </a:moveTo>
                    <a:cubicBezTo>
                      <a:pt x="150" y="1"/>
                      <a:pt x="0" y="678"/>
                      <a:pt x="468" y="793"/>
                    </a:cubicBezTo>
                    <a:cubicBezTo>
                      <a:pt x="902" y="901"/>
                      <a:pt x="1313" y="1071"/>
                      <a:pt x="1728" y="1231"/>
                    </a:cubicBezTo>
                    <a:lnTo>
                      <a:pt x="1728" y="1231"/>
                    </a:lnTo>
                    <a:cubicBezTo>
                      <a:pt x="1483" y="1479"/>
                      <a:pt x="1226" y="1716"/>
                      <a:pt x="993" y="1976"/>
                    </a:cubicBezTo>
                    <a:cubicBezTo>
                      <a:pt x="728" y="2271"/>
                      <a:pt x="998" y="2676"/>
                      <a:pt x="1297" y="2676"/>
                    </a:cubicBezTo>
                    <a:cubicBezTo>
                      <a:pt x="1388" y="2676"/>
                      <a:pt x="1482" y="2638"/>
                      <a:pt x="1564" y="2547"/>
                    </a:cubicBezTo>
                    <a:cubicBezTo>
                      <a:pt x="1936" y="2133"/>
                      <a:pt x="2367" y="1777"/>
                      <a:pt x="2717" y="1342"/>
                    </a:cubicBezTo>
                    <a:cubicBezTo>
                      <a:pt x="2909" y="1103"/>
                      <a:pt x="2849" y="767"/>
                      <a:pt x="2539" y="667"/>
                    </a:cubicBezTo>
                    <a:cubicBezTo>
                      <a:pt x="1914" y="466"/>
                      <a:pt x="1322" y="174"/>
                      <a:pt x="683" y="14"/>
                    </a:cubicBezTo>
                    <a:cubicBezTo>
                      <a:pt x="646" y="5"/>
                      <a:pt x="610" y="1"/>
                      <a:pt x="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21" name="Google Shape;2021;p45">
                <a:extLst>
                  <a:ext uri="{FF2B5EF4-FFF2-40B4-BE49-F238E27FC236}">
                    <a16:creationId xmlns:a16="http://schemas.microsoft.com/office/drawing/2014/main" id="{51D1AB59-4508-4547-B2F5-0CE2EEC774B4}"/>
                  </a:ext>
                </a:extLst>
              </p:cNvPr>
              <p:cNvSpPr/>
              <p:nvPr/>
            </p:nvSpPr>
            <p:spPr>
              <a:xfrm>
                <a:off x="3032088" y="2498527"/>
                <a:ext cx="509972" cy="296150"/>
              </a:xfrm>
              <a:custGeom>
                <a:avLst/>
                <a:gdLst/>
                <a:ahLst/>
                <a:cxnLst/>
                <a:rect l="l" t="t" r="r" b="b"/>
                <a:pathLst>
                  <a:path w="36837" h="21343" extrusionOk="0">
                    <a:moveTo>
                      <a:pt x="19037" y="1"/>
                    </a:moveTo>
                    <a:cubicBezTo>
                      <a:pt x="14538" y="1"/>
                      <a:pt x="9184" y="4030"/>
                      <a:pt x="4832" y="4030"/>
                    </a:cubicBezTo>
                    <a:cubicBezTo>
                      <a:pt x="3320" y="4030"/>
                      <a:pt x="1930" y="3544"/>
                      <a:pt x="738" y="2234"/>
                    </a:cubicBezTo>
                    <a:cubicBezTo>
                      <a:pt x="658" y="2146"/>
                      <a:pt x="563" y="2109"/>
                      <a:pt x="470" y="2109"/>
                    </a:cubicBezTo>
                    <a:cubicBezTo>
                      <a:pt x="230" y="2109"/>
                      <a:pt x="0" y="2357"/>
                      <a:pt x="63" y="2627"/>
                    </a:cubicBezTo>
                    <a:cubicBezTo>
                      <a:pt x="871" y="6169"/>
                      <a:pt x="989" y="9798"/>
                      <a:pt x="4229" y="11971"/>
                    </a:cubicBezTo>
                    <a:cubicBezTo>
                      <a:pt x="5690" y="12951"/>
                      <a:pt x="7388" y="13312"/>
                      <a:pt x="9148" y="13312"/>
                    </a:cubicBezTo>
                    <a:cubicBezTo>
                      <a:pt x="12068" y="13312"/>
                      <a:pt x="15159" y="12318"/>
                      <a:pt x="17622" y="11507"/>
                    </a:cubicBezTo>
                    <a:cubicBezTo>
                      <a:pt x="18528" y="11211"/>
                      <a:pt x="19407" y="10806"/>
                      <a:pt x="20299" y="10467"/>
                    </a:cubicBezTo>
                    <a:cubicBezTo>
                      <a:pt x="20914" y="10233"/>
                      <a:pt x="21479" y="10130"/>
                      <a:pt x="22007" y="10130"/>
                    </a:cubicBezTo>
                    <a:cubicBezTo>
                      <a:pt x="23669" y="10130"/>
                      <a:pt x="24953" y="11155"/>
                      <a:pt x="26229" y="12343"/>
                    </a:cubicBezTo>
                    <a:cubicBezTo>
                      <a:pt x="27578" y="13598"/>
                      <a:pt x="29182" y="14396"/>
                      <a:pt x="30950" y="14850"/>
                    </a:cubicBezTo>
                    <a:cubicBezTo>
                      <a:pt x="32419" y="15229"/>
                      <a:pt x="31606" y="17505"/>
                      <a:pt x="32231" y="18590"/>
                    </a:cubicBezTo>
                    <a:cubicBezTo>
                      <a:pt x="33162" y="20207"/>
                      <a:pt x="34412" y="20791"/>
                      <a:pt x="36169" y="21324"/>
                    </a:cubicBezTo>
                    <a:cubicBezTo>
                      <a:pt x="36213" y="21337"/>
                      <a:pt x="36254" y="21343"/>
                      <a:pt x="36293" y="21343"/>
                    </a:cubicBezTo>
                    <a:cubicBezTo>
                      <a:pt x="36701" y="21343"/>
                      <a:pt x="36837" y="20682"/>
                      <a:pt x="36384" y="20545"/>
                    </a:cubicBezTo>
                    <a:cubicBezTo>
                      <a:pt x="33557" y="19686"/>
                      <a:pt x="32733" y="17093"/>
                      <a:pt x="32464" y="14562"/>
                    </a:cubicBezTo>
                    <a:cubicBezTo>
                      <a:pt x="32438" y="14325"/>
                      <a:pt x="32298" y="14181"/>
                      <a:pt x="32061" y="14159"/>
                    </a:cubicBezTo>
                    <a:cubicBezTo>
                      <a:pt x="28206" y="13773"/>
                      <a:pt x="26894" y="10666"/>
                      <a:pt x="23778" y="9310"/>
                    </a:cubicBezTo>
                    <a:cubicBezTo>
                      <a:pt x="23409" y="9150"/>
                      <a:pt x="23009" y="9083"/>
                      <a:pt x="22593" y="9083"/>
                    </a:cubicBezTo>
                    <a:cubicBezTo>
                      <a:pt x="21121" y="9083"/>
                      <a:pt x="19454" y="9922"/>
                      <a:pt x="18291" y="10389"/>
                    </a:cubicBezTo>
                    <a:cubicBezTo>
                      <a:pt x="15567" y="11483"/>
                      <a:pt x="12592" y="12377"/>
                      <a:pt x="9638" y="12377"/>
                    </a:cubicBezTo>
                    <a:cubicBezTo>
                      <a:pt x="8522" y="12377"/>
                      <a:pt x="7409" y="12249"/>
                      <a:pt x="6314" y="11957"/>
                    </a:cubicBezTo>
                    <a:cubicBezTo>
                      <a:pt x="2288" y="10883"/>
                      <a:pt x="1768" y="7089"/>
                      <a:pt x="1093" y="3628"/>
                    </a:cubicBezTo>
                    <a:lnTo>
                      <a:pt x="1093" y="3628"/>
                    </a:lnTo>
                    <a:cubicBezTo>
                      <a:pt x="2143" y="4365"/>
                      <a:pt x="3356" y="4652"/>
                      <a:pt x="4645" y="4652"/>
                    </a:cubicBezTo>
                    <a:cubicBezTo>
                      <a:pt x="8378" y="4652"/>
                      <a:pt x="12754" y="2251"/>
                      <a:pt x="15685" y="1450"/>
                    </a:cubicBezTo>
                    <a:cubicBezTo>
                      <a:pt x="16570" y="1208"/>
                      <a:pt x="17424" y="1086"/>
                      <a:pt x="18246" y="1086"/>
                    </a:cubicBezTo>
                    <a:cubicBezTo>
                      <a:pt x="20307" y="1086"/>
                      <a:pt x="22170" y="1853"/>
                      <a:pt x="23823" y="3427"/>
                    </a:cubicBezTo>
                    <a:cubicBezTo>
                      <a:pt x="24607" y="4174"/>
                      <a:pt x="25841" y="4211"/>
                      <a:pt x="26842" y="4328"/>
                    </a:cubicBezTo>
                    <a:cubicBezTo>
                      <a:pt x="30602" y="4768"/>
                      <a:pt x="33507" y="5275"/>
                      <a:pt x="34677" y="9376"/>
                    </a:cubicBezTo>
                    <a:cubicBezTo>
                      <a:pt x="35288" y="11530"/>
                      <a:pt x="35516" y="14356"/>
                      <a:pt x="35622" y="16569"/>
                    </a:cubicBezTo>
                    <a:cubicBezTo>
                      <a:pt x="35634" y="16828"/>
                      <a:pt x="35842" y="16959"/>
                      <a:pt x="36045" y="16959"/>
                    </a:cubicBezTo>
                    <a:cubicBezTo>
                      <a:pt x="36247" y="16959"/>
                      <a:pt x="36442" y="16829"/>
                      <a:pt x="36430" y="16569"/>
                    </a:cubicBezTo>
                    <a:cubicBezTo>
                      <a:pt x="36288" y="13615"/>
                      <a:pt x="36294" y="8673"/>
                      <a:pt x="34176" y="6354"/>
                    </a:cubicBezTo>
                    <a:cubicBezTo>
                      <a:pt x="33385" y="5486"/>
                      <a:pt x="32342" y="4382"/>
                      <a:pt x="31166" y="4038"/>
                    </a:cubicBezTo>
                    <a:cubicBezTo>
                      <a:pt x="28532" y="3264"/>
                      <a:pt x="25502" y="4060"/>
                      <a:pt x="23385" y="1848"/>
                    </a:cubicBezTo>
                    <a:cubicBezTo>
                      <a:pt x="22096" y="499"/>
                      <a:pt x="20619" y="1"/>
                      <a:pt x="190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22" name="Google Shape;2022;p45">
                <a:extLst>
                  <a:ext uri="{FF2B5EF4-FFF2-40B4-BE49-F238E27FC236}">
                    <a16:creationId xmlns:a16="http://schemas.microsoft.com/office/drawing/2014/main" id="{0BBFA0C6-DE7A-4E4D-9A06-7255E826FC49}"/>
                  </a:ext>
                </a:extLst>
              </p:cNvPr>
              <p:cNvSpPr/>
              <p:nvPr/>
            </p:nvSpPr>
            <p:spPr>
              <a:xfrm>
                <a:off x="3079283" y="2672810"/>
                <a:ext cx="86525" cy="170352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12231" extrusionOk="0">
                    <a:moveTo>
                      <a:pt x="5692" y="1"/>
                    </a:moveTo>
                    <a:cubicBezTo>
                      <a:pt x="5569" y="1"/>
                      <a:pt x="5444" y="55"/>
                      <a:pt x="5358" y="186"/>
                    </a:cubicBezTo>
                    <a:cubicBezTo>
                      <a:pt x="4143" y="2033"/>
                      <a:pt x="2691" y="3693"/>
                      <a:pt x="1725" y="5696"/>
                    </a:cubicBezTo>
                    <a:cubicBezTo>
                      <a:pt x="838" y="7529"/>
                      <a:pt x="367" y="9724"/>
                      <a:pt x="49" y="11723"/>
                    </a:cubicBezTo>
                    <a:cubicBezTo>
                      <a:pt x="0" y="12029"/>
                      <a:pt x="262" y="12230"/>
                      <a:pt x="496" y="12230"/>
                    </a:cubicBezTo>
                    <a:cubicBezTo>
                      <a:pt x="651" y="12230"/>
                      <a:pt x="795" y="12142"/>
                      <a:pt x="828" y="11938"/>
                    </a:cubicBezTo>
                    <a:cubicBezTo>
                      <a:pt x="1112" y="10157"/>
                      <a:pt x="1598" y="8424"/>
                      <a:pt x="2182" y="6719"/>
                    </a:cubicBezTo>
                    <a:cubicBezTo>
                      <a:pt x="2973" y="4417"/>
                      <a:pt x="4740" y="2595"/>
                      <a:pt x="6056" y="594"/>
                    </a:cubicBezTo>
                    <a:cubicBezTo>
                      <a:pt x="6256" y="290"/>
                      <a:pt x="5976" y="1"/>
                      <a:pt x="5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23" name="Google Shape;2023;p45">
                <a:extLst>
                  <a:ext uri="{FF2B5EF4-FFF2-40B4-BE49-F238E27FC236}">
                    <a16:creationId xmlns:a16="http://schemas.microsoft.com/office/drawing/2014/main" id="{087557C5-66B0-4470-B0C5-75E16D3649E9}"/>
                  </a:ext>
                </a:extLst>
              </p:cNvPr>
              <p:cNvSpPr/>
              <p:nvPr/>
            </p:nvSpPr>
            <p:spPr>
              <a:xfrm>
                <a:off x="3039954" y="2545701"/>
                <a:ext cx="499484" cy="239803"/>
              </a:xfrm>
              <a:custGeom>
                <a:avLst/>
                <a:gdLst/>
                <a:ahLst/>
                <a:cxnLst/>
                <a:rect l="l" t="t" r="r" b="b"/>
                <a:pathLst>
                  <a:path w="36042" h="17314" extrusionOk="0">
                    <a:moveTo>
                      <a:pt x="491" y="0"/>
                    </a:moveTo>
                    <a:cubicBezTo>
                      <a:pt x="242" y="0"/>
                      <a:pt x="1" y="194"/>
                      <a:pt x="112" y="489"/>
                    </a:cubicBezTo>
                    <a:cubicBezTo>
                      <a:pt x="960" y="2751"/>
                      <a:pt x="3702" y="3404"/>
                      <a:pt x="5797" y="4053"/>
                    </a:cubicBezTo>
                    <a:cubicBezTo>
                      <a:pt x="8057" y="4755"/>
                      <a:pt x="10405" y="5028"/>
                      <a:pt x="12759" y="5028"/>
                    </a:cubicBezTo>
                    <a:cubicBezTo>
                      <a:pt x="14534" y="5028"/>
                      <a:pt x="16313" y="4873"/>
                      <a:pt x="18059" y="4628"/>
                    </a:cubicBezTo>
                    <a:cubicBezTo>
                      <a:pt x="19776" y="4386"/>
                      <a:pt x="22311" y="3349"/>
                      <a:pt x="24495" y="3349"/>
                    </a:cubicBezTo>
                    <a:cubicBezTo>
                      <a:pt x="25797" y="3349"/>
                      <a:pt x="26974" y="3718"/>
                      <a:pt x="27777" y="4844"/>
                    </a:cubicBezTo>
                    <a:cubicBezTo>
                      <a:pt x="28588" y="5980"/>
                      <a:pt x="29164" y="7330"/>
                      <a:pt x="30353" y="8152"/>
                    </a:cubicBezTo>
                    <a:cubicBezTo>
                      <a:pt x="30807" y="8467"/>
                      <a:pt x="31236" y="8789"/>
                      <a:pt x="31766" y="8974"/>
                    </a:cubicBezTo>
                    <a:cubicBezTo>
                      <a:pt x="33363" y="9533"/>
                      <a:pt x="33185" y="11090"/>
                      <a:pt x="33071" y="12485"/>
                    </a:cubicBezTo>
                    <a:cubicBezTo>
                      <a:pt x="32906" y="14507"/>
                      <a:pt x="33981" y="15639"/>
                      <a:pt x="35122" y="17143"/>
                    </a:cubicBezTo>
                    <a:cubicBezTo>
                      <a:pt x="35214" y="17264"/>
                      <a:pt x="35340" y="17314"/>
                      <a:pt x="35464" y="17314"/>
                    </a:cubicBezTo>
                    <a:cubicBezTo>
                      <a:pt x="35759" y="17314"/>
                      <a:pt x="36042" y="17028"/>
                      <a:pt x="35820" y="16736"/>
                    </a:cubicBezTo>
                    <a:lnTo>
                      <a:pt x="35822" y="16736"/>
                    </a:lnTo>
                    <a:cubicBezTo>
                      <a:pt x="34847" y="15454"/>
                      <a:pt x="33933" y="14405"/>
                      <a:pt x="33879" y="12485"/>
                    </a:cubicBezTo>
                    <a:cubicBezTo>
                      <a:pt x="33879" y="12473"/>
                      <a:pt x="34122" y="10127"/>
                      <a:pt x="34122" y="9613"/>
                    </a:cubicBezTo>
                    <a:cubicBezTo>
                      <a:pt x="34122" y="9101"/>
                      <a:pt x="33801" y="8860"/>
                      <a:pt x="33419" y="8652"/>
                    </a:cubicBezTo>
                    <a:cubicBezTo>
                      <a:pt x="31451" y="7583"/>
                      <a:pt x="30223" y="7235"/>
                      <a:pt x="28948" y="5196"/>
                    </a:cubicBezTo>
                    <a:cubicBezTo>
                      <a:pt x="28382" y="4290"/>
                      <a:pt x="27642" y="2888"/>
                      <a:pt x="26503" y="2554"/>
                    </a:cubicBezTo>
                    <a:cubicBezTo>
                      <a:pt x="25960" y="2394"/>
                      <a:pt x="25459" y="2325"/>
                      <a:pt x="24974" y="2325"/>
                    </a:cubicBezTo>
                    <a:cubicBezTo>
                      <a:pt x="24025" y="2325"/>
                      <a:pt x="23134" y="2586"/>
                      <a:pt x="22086" y="2928"/>
                    </a:cubicBezTo>
                    <a:cubicBezTo>
                      <a:pt x="19726" y="3696"/>
                      <a:pt x="17183" y="3996"/>
                      <a:pt x="14724" y="4192"/>
                    </a:cubicBezTo>
                    <a:cubicBezTo>
                      <a:pt x="14189" y="4234"/>
                      <a:pt x="13655" y="4254"/>
                      <a:pt x="13122" y="4254"/>
                    </a:cubicBezTo>
                    <a:cubicBezTo>
                      <a:pt x="11096" y="4254"/>
                      <a:pt x="9079" y="3968"/>
                      <a:pt x="7098" y="3553"/>
                    </a:cubicBezTo>
                    <a:cubicBezTo>
                      <a:pt x="5139" y="3144"/>
                      <a:pt x="1661" y="2327"/>
                      <a:pt x="891" y="274"/>
                    </a:cubicBezTo>
                    <a:cubicBezTo>
                      <a:pt x="819" y="83"/>
                      <a:pt x="653" y="0"/>
                      <a:pt x="4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24" name="Google Shape;2024;p45">
                <a:extLst>
                  <a:ext uri="{FF2B5EF4-FFF2-40B4-BE49-F238E27FC236}">
                    <a16:creationId xmlns:a16="http://schemas.microsoft.com/office/drawing/2014/main" id="{D376B671-3622-443C-B49E-520D732B7B66}"/>
                  </a:ext>
                </a:extLst>
              </p:cNvPr>
              <p:cNvSpPr/>
              <p:nvPr/>
            </p:nvSpPr>
            <p:spPr>
              <a:xfrm>
                <a:off x="3235290" y="3067240"/>
                <a:ext cx="157318" cy="124488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9058" extrusionOk="0">
                    <a:moveTo>
                      <a:pt x="10491" y="1"/>
                    </a:moveTo>
                    <a:cubicBezTo>
                      <a:pt x="10290" y="1"/>
                      <a:pt x="10106" y="128"/>
                      <a:pt x="10138" y="385"/>
                    </a:cubicBezTo>
                    <a:cubicBezTo>
                      <a:pt x="10463" y="3004"/>
                      <a:pt x="10114" y="6296"/>
                      <a:pt x="7682" y="7841"/>
                    </a:cubicBezTo>
                    <a:cubicBezTo>
                      <a:pt x="7175" y="8162"/>
                      <a:pt x="6656" y="8294"/>
                      <a:pt x="6140" y="8294"/>
                    </a:cubicBezTo>
                    <a:cubicBezTo>
                      <a:pt x="4810" y="8294"/>
                      <a:pt x="3498" y="7413"/>
                      <a:pt x="2464" y="6598"/>
                    </a:cubicBezTo>
                    <a:cubicBezTo>
                      <a:pt x="808" y="5289"/>
                      <a:pt x="1664" y="2985"/>
                      <a:pt x="1580" y="1147"/>
                    </a:cubicBezTo>
                    <a:cubicBezTo>
                      <a:pt x="1567" y="887"/>
                      <a:pt x="1359" y="757"/>
                      <a:pt x="1157" y="757"/>
                    </a:cubicBezTo>
                    <a:cubicBezTo>
                      <a:pt x="956" y="757"/>
                      <a:pt x="760" y="886"/>
                      <a:pt x="771" y="1147"/>
                    </a:cubicBezTo>
                    <a:cubicBezTo>
                      <a:pt x="875" y="3416"/>
                      <a:pt x="1" y="5528"/>
                      <a:pt x="1895" y="7169"/>
                    </a:cubicBezTo>
                    <a:cubicBezTo>
                      <a:pt x="3135" y="8244"/>
                      <a:pt x="4533" y="9058"/>
                      <a:pt x="6133" y="9058"/>
                    </a:cubicBezTo>
                    <a:cubicBezTo>
                      <a:pt x="6367" y="9058"/>
                      <a:pt x="6605" y="9040"/>
                      <a:pt x="6847" y="9004"/>
                    </a:cubicBezTo>
                    <a:cubicBezTo>
                      <a:pt x="10593" y="8441"/>
                      <a:pt x="11315" y="3355"/>
                      <a:pt x="10945" y="385"/>
                    </a:cubicBezTo>
                    <a:cubicBezTo>
                      <a:pt x="10912" y="130"/>
                      <a:pt x="10693" y="1"/>
                      <a:pt x="104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25" name="Google Shape;2025;p45">
                <a:extLst>
                  <a:ext uri="{FF2B5EF4-FFF2-40B4-BE49-F238E27FC236}">
                    <a16:creationId xmlns:a16="http://schemas.microsoft.com/office/drawing/2014/main" id="{28827CB2-05FC-49EC-9C48-AB02632C89A5}"/>
                  </a:ext>
                </a:extLst>
              </p:cNvPr>
              <p:cNvSpPr/>
              <p:nvPr/>
            </p:nvSpPr>
            <p:spPr>
              <a:xfrm>
                <a:off x="3190717" y="3102621"/>
                <a:ext cx="135031" cy="144144"/>
              </a:xfrm>
              <a:custGeom>
                <a:avLst/>
                <a:gdLst/>
                <a:ahLst/>
                <a:cxnLst/>
                <a:rect l="l" t="t" r="r" b="b"/>
                <a:pathLst>
                  <a:path w="9763" h="10417" extrusionOk="0">
                    <a:moveTo>
                      <a:pt x="4236" y="1"/>
                    </a:moveTo>
                    <a:cubicBezTo>
                      <a:pt x="4232" y="1"/>
                      <a:pt x="4228" y="1"/>
                      <a:pt x="4225" y="1"/>
                    </a:cubicBezTo>
                    <a:cubicBezTo>
                      <a:pt x="2237" y="53"/>
                      <a:pt x="780" y="1273"/>
                      <a:pt x="439" y="3229"/>
                    </a:cubicBezTo>
                    <a:cubicBezTo>
                      <a:pt x="1" y="5724"/>
                      <a:pt x="1860" y="6470"/>
                      <a:pt x="3875" y="6851"/>
                    </a:cubicBezTo>
                    <a:cubicBezTo>
                      <a:pt x="5238" y="7109"/>
                      <a:pt x="4191" y="10417"/>
                      <a:pt x="5728" y="10417"/>
                    </a:cubicBezTo>
                    <a:cubicBezTo>
                      <a:pt x="5729" y="10417"/>
                      <a:pt x="5730" y="10417"/>
                      <a:pt x="5731" y="10417"/>
                    </a:cubicBezTo>
                    <a:cubicBezTo>
                      <a:pt x="7422" y="10415"/>
                      <a:pt x="8599" y="7931"/>
                      <a:pt x="9516" y="6801"/>
                    </a:cubicBezTo>
                    <a:cubicBezTo>
                      <a:pt x="9762" y="6496"/>
                      <a:pt x="9495" y="6091"/>
                      <a:pt x="9208" y="6091"/>
                    </a:cubicBezTo>
                    <a:cubicBezTo>
                      <a:pt x="9117" y="6091"/>
                      <a:pt x="9024" y="6132"/>
                      <a:pt x="8945" y="6229"/>
                    </a:cubicBezTo>
                    <a:cubicBezTo>
                      <a:pt x="8267" y="7065"/>
                      <a:pt x="7681" y="7964"/>
                      <a:pt x="6965" y="8772"/>
                    </a:cubicBezTo>
                    <a:cubicBezTo>
                      <a:pt x="6596" y="9189"/>
                      <a:pt x="6320" y="9357"/>
                      <a:pt x="6111" y="9357"/>
                    </a:cubicBezTo>
                    <a:cubicBezTo>
                      <a:pt x="5444" y="9357"/>
                      <a:pt x="5452" y="7655"/>
                      <a:pt x="5320" y="6794"/>
                    </a:cubicBezTo>
                    <a:cubicBezTo>
                      <a:pt x="5242" y="6274"/>
                      <a:pt x="4460" y="6170"/>
                      <a:pt x="4090" y="6072"/>
                    </a:cubicBezTo>
                    <a:cubicBezTo>
                      <a:pt x="2686" y="5698"/>
                      <a:pt x="1358" y="5643"/>
                      <a:pt x="1207" y="3827"/>
                    </a:cubicBezTo>
                    <a:cubicBezTo>
                      <a:pt x="1060" y="2068"/>
                      <a:pt x="2597" y="851"/>
                      <a:pt x="4225" y="809"/>
                    </a:cubicBezTo>
                    <a:cubicBezTo>
                      <a:pt x="4740" y="796"/>
                      <a:pt x="4746" y="1"/>
                      <a:pt x="4236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26" name="Google Shape;2026;p45">
                <a:extLst>
                  <a:ext uri="{FF2B5EF4-FFF2-40B4-BE49-F238E27FC236}">
                    <a16:creationId xmlns:a16="http://schemas.microsoft.com/office/drawing/2014/main" id="{045B71C2-9259-47A0-9842-C5A109E7843A}"/>
                  </a:ext>
                </a:extLst>
              </p:cNvPr>
              <p:cNvSpPr/>
              <p:nvPr/>
            </p:nvSpPr>
            <p:spPr>
              <a:xfrm>
                <a:off x="3311327" y="3103931"/>
                <a:ext cx="136342" cy="141523"/>
              </a:xfrm>
              <a:custGeom>
                <a:avLst/>
                <a:gdLst/>
                <a:ahLst/>
                <a:cxnLst/>
                <a:rect l="l" t="t" r="r" b="b"/>
                <a:pathLst>
                  <a:path w="9848" h="10218" extrusionOk="0">
                    <a:moveTo>
                      <a:pt x="5452" y="0"/>
                    </a:moveTo>
                    <a:cubicBezTo>
                      <a:pt x="4981" y="0"/>
                      <a:pt x="5001" y="760"/>
                      <a:pt x="5498" y="809"/>
                    </a:cubicBezTo>
                    <a:cubicBezTo>
                      <a:pt x="6500" y="909"/>
                      <a:pt x="7346" y="1200"/>
                      <a:pt x="8122" y="1865"/>
                    </a:cubicBezTo>
                    <a:cubicBezTo>
                      <a:pt x="9848" y="3347"/>
                      <a:pt x="8272" y="5175"/>
                      <a:pt x="6479" y="5317"/>
                    </a:cubicBezTo>
                    <a:cubicBezTo>
                      <a:pt x="5875" y="5363"/>
                      <a:pt x="5298" y="5647"/>
                      <a:pt x="5070" y="6236"/>
                    </a:cubicBezTo>
                    <a:cubicBezTo>
                      <a:pt x="4748" y="7058"/>
                      <a:pt x="4814" y="7957"/>
                      <a:pt x="4635" y="8812"/>
                    </a:cubicBezTo>
                    <a:cubicBezTo>
                      <a:pt x="4532" y="9311"/>
                      <a:pt x="4318" y="9510"/>
                      <a:pt x="4042" y="9510"/>
                    </a:cubicBezTo>
                    <a:cubicBezTo>
                      <a:pt x="3058" y="9510"/>
                      <a:pt x="1287" y="6975"/>
                      <a:pt x="921" y="6501"/>
                    </a:cubicBezTo>
                    <a:cubicBezTo>
                      <a:pt x="829" y="6381"/>
                      <a:pt x="703" y="6331"/>
                      <a:pt x="579" y="6331"/>
                    </a:cubicBezTo>
                    <a:cubicBezTo>
                      <a:pt x="283" y="6331"/>
                      <a:pt x="0" y="6616"/>
                      <a:pt x="225" y="6908"/>
                    </a:cubicBezTo>
                    <a:cubicBezTo>
                      <a:pt x="1222" y="8208"/>
                      <a:pt x="2131" y="10217"/>
                      <a:pt x="3997" y="10217"/>
                    </a:cubicBezTo>
                    <a:cubicBezTo>
                      <a:pt x="4096" y="10217"/>
                      <a:pt x="4198" y="10212"/>
                      <a:pt x="4303" y="10200"/>
                    </a:cubicBezTo>
                    <a:cubicBezTo>
                      <a:pt x="5709" y="10042"/>
                      <a:pt x="5520" y="7918"/>
                      <a:pt x="5686" y="6951"/>
                    </a:cubicBezTo>
                    <a:cubicBezTo>
                      <a:pt x="5884" y="5812"/>
                      <a:pt x="7798" y="6267"/>
                      <a:pt x="8529" y="5616"/>
                    </a:cubicBezTo>
                    <a:cubicBezTo>
                      <a:pt x="9285" y="4941"/>
                      <a:pt x="9604" y="4238"/>
                      <a:pt x="9614" y="3231"/>
                    </a:cubicBezTo>
                    <a:cubicBezTo>
                      <a:pt x="9638" y="1140"/>
                      <a:pt x="7192" y="170"/>
                      <a:pt x="5498" y="2"/>
                    </a:cubicBezTo>
                    <a:cubicBezTo>
                      <a:pt x="5482" y="1"/>
                      <a:pt x="5467" y="0"/>
                      <a:pt x="54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27" name="Google Shape;2027;p45">
                <a:extLst>
                  <a:ext uri="{FF2B5EF4-FFF2-40B4-BE49-F238E27FC236}">
                    <a16:creationId xmlns:a16="http://schemas.microsoft.com/office/drawing/2014/main" id="{000B2FBE-9FEF-4FE2-982E-F712E95301AF}"/>
                  </a:ext>
                </a:extLst>
              </p:cNvPr>
              <p:cNvSpPr/>
              <p:nvPr/>
            </p:nvSpPr>
            <p:spPr>
              <a:xfrm>
                <a:off x="2893124" y="3110483"/>
                <a:ext cx="530948" cy="436362"/>
              </a:xfrm>
              <a:custGeom>
                <a:avLst/>
                <a:gdLst/>
                <a:ahLst/>
                <a:cxnLst/>
                <a:rect l="l" t="t" r="r" b="b"/>
                <a:pathLst>
                  <a:path w="38326" h="31468" extrusionOk="0">
                    <a:moveTo>
                      <a:pt x="23422" y="0"/>
                    </a:moveTo>
                    <a:cubicBezTo>
                      <a:pt x="23385" y="0"/>
                      <a:pt x="23345" y="6"/>
                      <a:pt x="23304" y="18"/>
                    </a:cubicBezTo>
                    <a:cubicBezTo>
                      <a:pt x="13840" y="2697"/>
                      <a:pt x="5337" y="12130"/>
                      <a:pt x="2557" y="21363"/>
                    </a:cubicBezTo>
                    <a:cubicBezTo>
                      <a:pt x="1560" y="24673"/>
                      <a:pt x="731" y="29087"/>
                      <a:pt x="4527" y="30756"/>
                    </a:cubicBezTo>
                    <a:cubicBezTo>
                      <a:pt x="6005" y="31404"/>
                      <a:pt x="7789" y="31445"/>
                      <a:pt x="9452" y="31445"/>
                    </a:cubicBezTo>
                    <a:cubicBezTo>
                      <a:pt x="9694" y="31445"/>
                      <a:pt x="9935" y="31444"/>
                      <a:pt x="10171" y="31444"/>
                    </a:cubicBezTo>
                    <a:cubicBezTo>
                      <a:pt x="10390" y="31444"/>
                      <a:pt x="10606" y="31445"/>
                      <a:pt x="10818" y="31448"/>
                    </a:cubicBezTo>
                    <a:cubicBezTo>
                      <a:pt x="11757" y="31461"/>
                      <a:pt x="12697" y="31467"/>
                      <a:pt x="13636" y="31467"/>
                    </a:cubicBezTo>
                    <a:cubicBezTo>
                      <a:pt x="16302" y="31467"/>
                      <a:pt x="18969" y="31417"/>
                      <a:pt x="21635" y="31329"/>
                    </a:cubicBezTo>
                    <a:cubicBezTo>
                      <a:pt x="25220" y="31211"/>
                      <a:pt x="28802" y="30958"/>
                      <a:pt x="32373" y="30602"/>
                    </a:cubicBezTo>
                    <a:cubicBezTo>
                      <a:pt x="33898" y="30451"/>
                      <a:pt x="35845" y="30700"/>
                      <a:pt x="37228" y="29892"/>
                    </a:cubicBezTo>
                    <a:cubicBezTo>
                      <a:pt x="38326" y="29248"/>
                      <a:pt x="38270" y="27856"/>
                      <a:pt x="38206" y="26767"/>
                    </a:cubicBezTo>
                    <a:cubicBezTo>
                      <a:pt x="38087" y="24799"/>
                      <a:pt x="37789" y="22795"/>
                      <a:pt x="37590" y="20826"/>
                    </a:cubicBezTo>
                    <a:cubicBezTo>
                      <a:pt x="37394" y="18876"/>
                      <a:pt x="35498" y="18561"/>
                      <a:pt x="33663" y="18561"/>
                    </a:cubicBezTo>
                    <a:cubicBezTo>
                      <a:pt x="32790" y="18561"/>
                      <a:pt x="31931" y="18632"/>
                      <a:pt x="31274" y="18632"/>
                    </a:cubicBezTo>
                    <a:cubicBezTo>
                      <a:pt x="31231" y="18632"/>
                      <a:pt x="31190" y="18632"/>
                      <a:pt x="31149" y="18631"/>
                    </a:cubicBezTo>
                    <a:cubicBezTo>
                      <a:pt x="28445" y="18591"/>
                      <a:pt x="25725" y="18475"/>
                      <a:pt x="23012" y="18475"/>
                    </a:cubicBezTo>
                    <a:cubicBezTo>
                      <a:pt x="19280" y="18475"/>
                      <a:pt x="15562" y="18695"/>
                      <a:pt x="11919" y="19635"/>
                    </a:cubicBezTo>
                    <a:cubicBezTo>
                      <a:pt x="11454" y="19755"/>
                      <a:pt x="11601" y="20429"/>
                      <a:pt x="12023" y="20429"/>
                    </a:cubicBezTo>
                    <a:cubicBezTo>
                      <a:pt x="12058" y="20429"/>
                      <a:pt x="12095" y="20424"/>
                      <a:pt x="12133" y="20414"/>
                    </a:cubicBezTo>
                    <a:cubicBezTo>
                      <a:pt x="15743" y="19484"/>
                      <a:pt x="19434" y="19283"/>
                      <a:pt x="23136" y="19283"/>
                    </a:cubicBezTo>
                    <a:cubicBezTo>
                      <a:pt x="24020" y="19283"/>
                      <a:pt x="24904" y="19294"/>
                      <a:pt x="25788" y="19310"/>
                    </a:cubicBezTo>
                    <a:cubicBezTo>
                      <a:pt x="25830" y="19311"/>
                      <a:pt x="25875" y="19311"/>
                      <a:pt x="25921" y="19311"/>
                    </a:cubicBezTo>
                    <a:cubicBezTo>
                      <a:pt x="26906" y="19311"/>
                      <a:pt x="28793" y="19153"/>
                      <a:pt x="30725" y="19153"/>
                    </a:cubicBezTo>
                    <a:cubicBezTo>
                      <a:pt x="33637" y="19153"/>
                      <a:pt x="36650" y="19512"/>
                      <a:pt x="36832" y="21309"/>
                    </a:cubicBezTo>
                    <a:cubicBezTo>
                      <a:pt x="36946" y="22447"/>
                      <a:pt x="36899" y="23589"/>
                      <a:pt x="37074" y="24723"/>
                    </a:cubicBezTo>
                    <a:cubicBezTo>
                      <a:pt x="37497" y="27437"/>
                      <a:pt x="37590" y="29419"/>
                      <a:pt x="34284" y="29672"/>
                    </a:cubicBezTo>
                    <a:cubicBezTo>
                      <a:pt x="29665" y="30029"/>
                      <a:pt x="25057" y="30408"/>
                      <a:pt x="20425" y="30562"/>
                    </a:cubicBezTo>
                    <a:cubicBezTo>
                      <a:pt x="17874" y="30646"/>
                      <a:pt x="15228" y="30793"/>
                      <a:pt x="12597" y="30793"/>
                    </a:cubicBezTo>
                    <a:cubicBezTo>
                      <a:pt x="10428" y="30793"/>
                      <a:pt x="8270" y="30693"/>
                      <a:pt x="6184" y="30377"/>
                    </a:cubicBezTo>
                    <a:cubicBezTo>
                      <a:pt x="1" y="29437"/>
                      <a:pt x="3187" y="21290"/>
                      <a:pt x="4777" y="17627"/>
                    </a:cubicBezTo>
                    <a:cubicBezTo>
                      <a:pt x="7896" y="10433"/>
                      <a:pt x="15969" y="2934"/>
                      <a:pt x="23518" y="797"/>
                    </a:cubicBezTo>
                    <a:cubicBezTo>
                      <a:pt x="23977" y="666"/>
                      <a:pt x="23836" y="0"/>
                      <a:pt x="234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28" name="Google Shape;2028;p45">
                <a:extLst>
                  <a:ext uri="{FF2B5EF4-FFF2-40B4-BE49-F238E27FC236}">
                    <a16:creationId xmlns:a16="http://schemas.microsoft.com/office/drawing/2014/main" id="{602B03BF-7BB4-49B7-8386-D7F19D0F6ADC}"/>
                  </a:ext>
                </a:extLst>
              </p:cNvPr>
              <p:cNvSpPr/>
              <p:nvPr/>
            </p:nvSpPr>
            <p:spPr>
              <a:xfrm>
                <a:off x="3389986" y="2664948"/>
                <a:ext cx="544057" cy="585747"/>
              </a:xfrm>
              <a:custGeom>
                <a:avLst/>
                <a:gdLst/>
                <a:ahLst/>
                <a:cxnLst/>
                <a:rect l="l" t="t" r="r" b="b"/>
                <a:pathLst>
                  <a:path w="39295" h="42308" extrusionOk="0">
                    <a:moveTo>
                      <a:pt x="28594" y="1"/>
                    </a:moveTo>
                    <a:cubicBezTo>
                      <a:pt x="28436" y="1"/>
                      <a:pt x="28253" y="141"/>
                      <a:pt x="28227" y="298"/>
                    </a:cubicBezTo>
                    <a:cubicBezTo>
                      <a:pt x="28040" y="1461"/>
                      <a:pt x="27321" y="2522"/>
                      <a:pt x="26932" y="3637"/>
                    </a:cubicBezTo>
                    <a:cubicBezTo>
                      <a:pt x="26432" y="5065"/>
                      <a:pt x="26179" y="6595"/>
                      <a:pt x="25843" y="8068"/>
                    </a:cubicBezTo>
                    <a:cubicBezTo>
                      <a:pt x="24938" y="12053"/>
                      <a:pt x="23115" y="15711"/>
                      <a:pt x="20932" y="19140"/>
                    </a:cubicBezTo>
                    <a:cubicBezTo>
                      <a:pt x="16487" y="26123"/>
                      <a:pt x="9064" y="31597"/>
                      <a:pt x="521" y="31654"/>
                    </a:cubicBezTo>
                    <a:cubicBezTo>
                      <a:pt x="4" y="31657"/>
                      <a:pt x="0" y="32460"/>
                      <a:pt x="516" y="32460"/>
                    </a:cubicBezTo>
                    <a:cubicBezTo>
                      <a:pt x="518" y="32460"/>
                      <a:pt x="520" y="32460"/>
                      <a:pt x="521" y="32460"/>
                    </a:cubicBezTo>
                    <a:lnTo>
                      <a:pt x="521" y="32460"/>
                    </a:lnTo>
                    <a:lnTo>
                      <a:pt x="520" y="32462"/>
                    </a:lnTo>
                    <a:cubicBezTo>
                      <a:pt x="8995" y="32405"/>
                      <a:pt x="16343" y="27214"/>
                      <a:pt x="21022" y="20457"/>
                    </a:cubicBezTo>
                    <a:cubicBezTo>
                      <a:pt x="23785" y="16467"/>
                      <a:pt x="25748" y="12124"/>
                      <a:pt x="26823" y="7397"/>
                    </a:cubicBezTo>
                    <a:cubicBezTo>
                      <a:pt x="27321" y="5212"/>
                      <a:pt x="27962" y="3282"/>
                      <a:pt x="28864" y="1234"/>
                    </a:cubicBezTo>
                    <a:cubicBezTo>
                      <a:pt x="28975" y="980"/>
                      <a:pt x="29398" y="881"/>
                      <a:pt x="30000" y="881"/>
                    </a:cubicBezTo>
                    <a:cubicBezTo>
                      <a:pt x="32062" y="881"/>
                      <a:pt x="36227" y="2054"/>
                      <a:pt x="37157" y="2231"/>
                    </a:cubicBezTo>
                    <a:cubicBezTo>
                      <a:pt x="39295" y="2638"/>
                      <a:pt x="30454" y="23634"/>
                      <a:pt x="29367" y="25580"/>
                    </a:cubicBezTo>
                    <a:cubicBezTo>
                      <a:pt x="24763" y="33819"/>
                      <a:pt x="17342" y="39646"/>
                      <a:pt x="8001" y="41519"/>
                    </a:cubicBezTo>
                    <a:cubicBezTo>
                      <a:pt x="7522" y="41615"/>
                      <a:pt x="7683" y="42307"/>
                      <a:pt x="8126" y="42307"/>
                    </a:cubicBezTo>
                    <a:cubicBezTo>
                      <a:pt x="8154" y="42307"/>
                      <a:pt x="8185" y="42304"/>
                      <a:pt x="8216" y="42298"/>
                    </a:cubicBezTo>
                    <a:cubicBezTo>
                      <a:pt x="27749" y="38382"/>
                      <a:pt x="34311" y="19208"/>
                      <a:pt x="38694" y="2127"/>
                    </a:cubicBezTo>
                    <a:cubicBezTo>
                      <a:pt x="38744" y="1932"/>
                      <a:pt x="38632" y="1669"/>
                      <a:pt x="38412" y="1631"/>
                    </a:cubicBezTo>
                    <a:cubicBezTo>
                      <a:pt x="35146" y="1072"/>
                      <a:pt x="31929" y="261"/>
                      <a:pt x="28616" y="2"/>
                    </a:cubicBezTo>
                    <a:cubicBezTo>
                      <a:pt x="28609" y="1"/>
                      <a:pt x="28602" y="1"/>
                      <a:pt x="28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29" name="Google Shape;2029;p45">
                <a:extLst>
                  <a:ext uri="{FF2B5EF4-FFF2-40B4-BE49-F238E27FC236}">
                    <a16:creationId xmlns:a16="http://schemas.microsoft.com/office/drawing/2014/main" id="{95B90AFC-CCD3-4FE4-9208-775D91FF557D}"/>
                  </a:ext>
                </a:extLst>
              </p:cNvPr>
              <p:cNvSpPr/>
              <p:nvPr/>
            </p:nvSpPr>
            <p:spPr>
              <a:xfrm>
                <a:off x="3404407" y="3360769"/>
                <a:ext cx="173049" cy="170352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12236" extrusionOk="0">
                    <a:moveTo>
                      <a:pt x="6099" y="0"/>
                    </a:moveTo>
                    <a:cubicBezTo>
                      <a:pt x="5512" y="0"/>
                      <a:pt x="4837" y="464"/>
                      <a:pt x="4409" y="729"/>
                    </a:cubicBezTo>
                    <a:cubicBezTo>
                      <a:pt x="2956" y="1634"/>
                      <a:pt x="1518" y="2502"/>
                      <a:pt x="289" y="3699"/>
                    </a:cubicBezTo>
                    <a:cubicBezTo>
                      <a:pt x="1" y="3981"/>
                      <a:pt x="278" y="4387"/>
                      <a:pt x="592" y="4387"/>
                    </a:cubicBezTo>
                    <a:cubicBezTo>
                      <a:pt x="683" y="4387"/>
                      <a:pt x="777" y="4353"/>
                      <a:pt x="862" y="4271"/>
                    </a:cubicBezTo>
                    <a:lnTo>
                      <a:pt x="864" y="4271"/>
                    </a:lnTo>
                    <a:cubicBezTo>
                      <a:pt x="2129" y="3035"/>
                      <a:pt x="3635" y="2162"/>
                      <a:pt x="5125" y="1234"/>
                    </a:cubicBezTo>
                    <a:cubicBezTo>
                      <a:pt x="5225" y="1172"/>
                      <a:pt x="5289" y="1145"/>
                      <a:pt x="5323" y="1145"/>
                    </a:cubicBezTo>
                    <a:cubicBezTo>
                      <a:pt x="5603" y="1145"/>
                      <a:pt x="3879" y="3027"/>
                      <a:pt x="3619" y="3377"/>
                    </a:cubicBezTo>
                    <a:cubicBezTo>
                      <a:pt x="3443" y="3616"/>
                      <a:pt x="3671" y="3986"/>
                      <a:pt x="3950" y="3986"/>
                    </a:cubicBezTo>
                    <a:cubicBezTo>
                      <a:pt x="3956" y="3986"/>
                      <a:pt x="3963" y="3985"/>
                      <a:pt x="3969" y="3985"/>
                    </a:cubicBezTo>
                    <a:cubicBezTo>
                      <a:pt x="5949" y="3866"/>
                      <a:pt x="7808" y="3040"/>
                      <a:pt x="9811" y="3035"/>
                    </a:cubicBezTo>
                    <a:cubicBezTo>
                      <a:pt x="9822" y="3035"/>
                      <a:pt x="9832" y="3035"/>
                      <a:pt x="9843" y="3035"/>
                    </a:cubicBezTo>
                    <a:cubicBezTo>
                      <a:pt x="11803" y="3035"/>
                      <a:pt x="8938" y="3684"/>
                      <a:pt x="8492" y="3783"/>
                    </a:cubicBezTo>
                    <a:cubicBezTo>
                      <a:pt x="7343" y="4032"/>
                      <a:pt x="6221" y="4388"/>
                      <a:pt x="5137" y="4847"/>
                    </a:cubicBezTo>
                    <a:cubicBezTo>
                      <a:pt x="4791" y="4994"/>
                      <a:pt x="4938" y="5491"/>
                      <a:pt x="5234" y="5585"/>
                    </a:cubicBezTo>
                    <a:cubicBezTo>
                      <a:pt x="6830" y="6095"/>
                      <a:pt x="8620" y="5927"/>
                      <a:pt x="10273" y="6036"/>
                    </a:cubicBezTo>
                    <a:cubicBezTo>
                      <a:pt x="12375" y="6177"/>
                      <a:pt x="10223" y="6615"/>
                      <a:pt x="9418" y="6751"/>
                    </a:cubicBezTo>
                    <a:cubicBezTo>
                      <a:pt x="8321" y="6938"/>
                      <a:pt x="7211" y="6988"/>
                      <a:pt x="6122" y="7227"/>
                    </a:cubicBezTo>
                    <a:cubicBezTo>
                      <a:pt x="5704" y="7321"/>
                      <a:pt x="5775" y="7882"/>
                      <a:pt x="6122" y="8006"/>
                    </a:cubicBezTo>
                    <a:cubicBezTo>
                      <a:pt x="7589" y="8534"/>
                      <a:pt x="9261" y="8437"/>
                      <a:pt x="10765" y="8884"/>
                    </a:cubicBezTo>
                    <a:cubicBezTo>
                      <a:pt x="11245" y="9028"/>
                      <a:pt x="9787" y="9208"/>
                      <a:pt x="9680" y="9213"/>
                    </a:cubicBezTo>
                    <a:cubicBezTo>
                      <a:pt x="9193" y="9240"/>
                      <a:pt x="8703" y="9237"/>
                      <a:pt x="8217" y="9242"/>
                    </a:cubicBezTo>
                    <a:cubicBezTo>
                      <a:pt x="7448" y="9251"/>
                      <a:pt x="6611" y="9213"/>
                      <a:pt x="5880" y="9490"/>
                    </a:cubicBezTo>
                    <a:cubicBezTo>
                      <a:pt x="5549" y="9614"/>
                      <a:pt x="5479" y="10023"/>
                      <a:pt x="5783" y="10227"/>
                    </a:cubicBezTo>
                    <a:cubicBezTo>
                      <a:pt x="6219" y="10520"/>
                      <a:pt x="6626" y="10679"/>
                      <a:pt x="7133" y="10840"/>
                    </a:cubicBezTo>
                    <a:cubicBezTo>
                      <a:pt x="8128" y="11157"/>
                      <a:pt x="7877" y="11249"/>
                      <a:pt x="7316" y="11249"/>
                    </a:cubicBezTo>
                    <a:cubicBezTo>
                      <a:pt x="6735" y="11249"/>
                      <a:pt x="5822" y="11151"/>
                      <a:pt x="5615" y="11103"/>
                    </a:cubicBezTo>
                    <a:cubicBezTo>
                      <a:pt x="4168" y="10771"/>
                      <a:pt x="2264" y="10999"/>
                      <a:pt x="941" y="10418"/>
                    </a:cubicBezTo>
                    <a:cubicBezTo>
                      <a:pt x="882" y="10391"/>
                      <a:pt x="823" y="10380"/>
                      <a:pt x="767" y="10380"/>
                    </a:cubicBezTo>
                    <a:cubicBezTo>
                      <a:pt x="380" y="10380"/>
                      <a:pt x="119" y="10932"/>
                      <a:pt x="535" y="11115"/>
                    </a:cubicBezTo>
                    <a:cubicBezTo>
                      <a:pt x="1894" y="11712"/>
                      <a:pt x="3429" y="11422"/>
                      <a:pt x="4855" y="11750"/>
                    </a:cubicBezTo>
                    <a:cubicBezTo>
                      <a:pt x="5714" y="11949"/>
                      <a:pt x="6632" y="12235"/>
                      <a:pt x="7529" y="12235"/>
                    </a:cubicBezTo>
                    <a:cubicBezTo>
                      <a:pt x="7918" y="12235"/>
                      <a:pt x="8303" y="12181"/>
                      <a:pt x="8677" y="12043"/>
                    </a:cubicBezTo>
                    <a:cubicBezTo>
                      <a:pt x="8864" y="11976"/>
                      <a:pt x="9048" y="11763"/>
                      <a:pt x="8958" y="11548"/>
                    </a:cubicBezTo>
                    <a:cubicBezTo>
                      <a:pt x="8609" y="10698"/>
                      <a:pt x="8077" y="10422"/>
                      <a:pt x="7453" y="10156"/>
                    </a:cubicBezTo>
                    <a:lnTo>
                      <a:pt x="7453" y="10156"/>
                    </a:lnTo>
                    <a:cubicBezTo>
                      <a:pt x="7454" y="10156"/>
                      <a:pt x="7455" y="10156"/>
                      <a:pt x="7457" y="10156"/>
                    </a:cubicBezTo>
                    <a:cubicBezTo>
                      <a:pt x="7779" y="10156"/>
                      <a:pt x="8130" y="10160"/>
                      <a:pt x="8491" y="10160"/>
                    </a:cubicBezTo>
                    <a:cubicBezTo>
                      <a:pt x="10147" y="10160"/>
                      <a:pt x="11991" y="10065"/>
                      <a:pt x="11991" y="8996"/>
                    </a:cubicBezTo>
                    <a:cubicBezTo>
                      <a:pt x="11991" y="8137"/>
                      <a:pt x="10619" y="7795"/>
                      <a:pt x="9205" y="7606"/>
                    </a:cubicBezTo>
                    <a:lnTo>
                      <a:pt x="9205" y="7606"/>
                    </a:lnTo>
                    <a:cubicBezTo>
                      <a:pt x="10273" y="7461"/>
                      <a:pt x="11318" y="7240"/>
                      <a:pt x="12243" y="6675"/>
                    </a:cubicBezTo>
                    <a:cubicBezTo>
                      <a:pt x="12408" y="6575"/>
                      <a:pt x="12465" y="6402"/>
                      <a:pt x="12429" y="6220"/>
                    </a:cubicBezTo>
                    <a:cubicBezTo>
                      <a:pt x="12205" y="5066"/>
                      <a:pt x="9923" y="4978"/>
                      <a:pt x="7977" y="4957"/>
                    </a:cubicBezTo>
                    <a:lnTo>
                      <a:pt x="7977" y="4957"/>
                    </a:lnTo>
                    <a:cubicBezTo>
                      <a:pt x="9720" y="4538"/>
                      <a:pt x="11686" y="3925"/>
                      <a:pt x="11494" y="3004"/>
                    </a:cubicBezTo>
                    <a:cubicBezTo>
                      <a:pt x="11358" y="2354"/>
                      <a:pt x="10647" y="2132"/>
                      <a:pt x="9707" y="2132"/>
                    </a:cubicBezTo>
                    <a:cubicBezTo>
                      <a:pt x="8376" y="2132"/>
                      <a:pt x="6586" y="2578"/>
                      <a:pt x="5328" y="2888"/>
                    </a:cubicBezTo>
                    <a:lnTo>
                      <a:pt x="5328" y="2888"/>
                    </a:lnTo>
                    <a:cubicBezTo>
                      <a:pt x="6391" y="1902"/>
                      <a:pt x="7728" y="411"/>
                      <a:pt x="6354" y="33"/>
                    </a:cubicBezTo>
                    <a:cubicBezTo>
                      <a:pt x="6272" y="10"/>
                      <a:pt x="6187" y="0"/>
                      <a:pt x="60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30" name="Google Shape;2030;p45">
                <a:extLst>
                  <a:ext uri="{FF2B5EF4-FFF2-40B4-BE49-F238E27FC236}">
                    <a16:creationId xmlns:a16="http://schemas.microsoft.com/office/drawing/2014/main" id="{7DEBCFE9-9C27-4DF1-9C39-D02BBD39BA6B}"/>
                  </a:ext>
                </a:extLst>
              </p:cNvPr>
              <p:cNvSpPr/>
              <p:nvPr/>
            </p:nvSpPr>
            <p:spPr>
              <a:xfrm>
                <a:off x="3330992" y="3368631"/>
                <a:ext cx="19665" cy="159869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1529" extrusionOk="0">
                    <a:moveTo>
                      <a:pt x="753" y="0"/>
                    </a:moveTo>
                    <a:cubicBezTo>
                      <a:pt x="551" y="0"/>
                      <a:pt x="348" y="130"/>
                      <a:pt x="346" y="390"/>
                    </a:cubicBezTo>
                    <a:cubicBezTo>
                      <a:pt x="317" y="4016"/>
                      <a:pt x="0" y="7638"/>
                      <a:pt x="603" y="11237"/>
                    </a:cubicBezTo>
                    <a:cubicBezTo>
                      <a:pt x="637" y="11441"/>
                      <a:pt x="781" y="11529"/>
                      <a:pt x="937" y="11529"/>
                    </a:cubicBezTo>
                    <a:cubicBezTo>
                      <a:pt x="1172" y="11529"/>
                      <a:pt x="1433" y="11328"/>
                      <a:pt x="1382" y="11022"/>
                    </a:cubicBezTo>
                    <a:cubicBezTo>
                      <a:pt x="793" y="7499"/>
                      <a:pt x="1127" y="3939"/>
                      <a:pt x="1153" y="390"/>
                    </a:cubicBezTo>
                    <a:cubicBezTo>
                      <a:pt x="1156" y="130"/>
                      <a:pt x="955" y="0"/>
                      <a:pt x="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31" name="Google Shape;2031;p45">
                <a:extLst>
                  <a:ext uri="{FF2B5EF4-FFF2-40B4-BE49-F238E27FC236}">
                    <a16:creationId xmlns:a16="http://schemas.microsoft.com/office/drawing/2014/main" id="{52B43B90-BD4C-4FE5-914B-CD7CC17A10CB}"/>
                  </a:ext>
                </a:extLst>
              </p:cNvPr>
              <p:cNvSpPr/>
              <p:nvPr/>
            </p:nvSpPr>
            <p:spPr>
              <a:xfrm>
                <a:off x="3764927" y="2712122"/>
                <a:ext cx="148140" cy="40622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2906" extrusionOk="0">
                    <a:moveTo>
                      <a:pt x="544" y="0"/>
                    </a:moveTo>
                    <a:cubicBezTo>
                      <a:pt x="138" y="0"/>
                      <a:pt x="0" y="661"/>
                      <a:pt x="453" y="798"/>
                    </a:cubicBezTo>
                    <a:cubicBezTo>
                      <a:pt x="3574" y="1750"/>
                      <a:pt x="6775" y="2323"/>
                      <a:pt x="9981" y="2898"/>
                    </a:cubicBezTo>
                    <a:cubicBezTo>
                      <a:pt x="10009" y="2903"/>
                      <a:pt x="10036" y="2905"/>
                      <a:pt x="10062" y="2905"/>
                    </a:cubicBezTo>
                    <a:cubicBezTo>
                      <a:pt x="10512" y="2905"/>
                      <a:pt x="10680" y="2206"/>
                      <a:pt x="10196" y="2119"/>
                    </a:cubicBezTo>
                    <a:cubicBezTo>
                      <a:pt x="6990" y="1544"/>
                      <a:pt x="3787" y="970"/>
                      <a:pt x="668" y="19"/>
                    </a:cubicBezTo>
                    <a:cubicBezTo>
                      <a:pt x="624" y="6"/>
                      <a:pt x="583" y="0"/>
                      <a:pt x="5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32" name="Google Shape;2032;p45">
                <a:extLst>
                  <a:ext uri="{FF2B5EF4-FFF2-40B4-BE49-F238E27FC236}">
                    <a16:creationId xmlns:a16="http://schemas.microsoft.com/office/drawing/2014/main" id="{9BDE28B2-8585-4D99-B47E-E5AFBD01C966}"/>
                  </a:ext>
                </a:extLst>
              </p:cNvPr>
              <p:cNvSpPr/>
              <p:nvPr/>
            </p:nvSpPr>
            <p:spPr>
              <a:xfrm>
                <a:off x="3778037" y="2519493"/>
                <a:ext cx="174360" cy="172973"/>
              </a:xfrm>
              <a:custGeom>
                <a:avLst/>
                <a:gdLst/>
                <a:ahLst/>
                <a:cxnLst/>
                <a:rect l="l" t="t" r="r" b="b"/>
                <a:pathLst>
                  <a:path w="12573" h="12496" extrusionOk="0">
                    <a:moveTo>
                      <a:pt x="4655" y="0"/>
                    </a:moveTo>
                    <a:cubicBezTo>
                      <a:pt x="3196" y="0"/>
                      <a:pt x="2912" y="3642"/>
                      <a:pt x="2744" y="5802"/>
                    </a:cubicBezTo>
                    <a:lnTo>
                      <a:pt x="2744" y="5802"/>
                    </a:lnTo>
                    <a:cubicBezTo>
                      <a:pt x="2264" y="4785"/>
                      <a:pt x="1565" y="3559"/>
                      <a:pt x="941" y="3559"/>
                    </a:cubicBezTo>
                    <a:cubicBezTo>
                      <a:pt x="767" y="3559"/>
                      <a:pt x="599" y="3654"/>
                      <a:pt x="443" y="3875"/>
                    </a:cubicBezTo>
                    <a:cubicBezTo>
                      <a:pt x="0" y="4503"/>
                      <a:pt x="246" y="5358"/>
                      <a:pt x="414" y="6051"/>
                    </a:cubicBezTo>
                    <a:cubicBezTo>
                      <a:pt x="812" y="7712"/>
                      <a:pt x="1203" y="9350"/>
                      <a:pt x="1958" y="10889"/>
                    </a:cubicBezTo>
                    <a:cubicBezTo>
                      <a:pt x="2030" y="11035"/>
                      <a:pt x="2147" y="11095"/>
                      <a:pt x="2267" y="11095"/>
                    </a:cubicBezTo>
                    <a:cubicBezTo>
                      <a:pt x="2532" y="11095"/>
                      <a:pt x="2813" y="10802"/>
                      <a:pt x="2656" y="10482"/>
                    </a:cubicBezTo>
                    <a:cubicBezTo>
                      <a:pt x="1930" y="9002"/>
                      <a:pt x="1577" y="7427"/>
                      <a:pt x="1193" y="5836"/>
                    </a:cubicBezTo>
                    <a:cubicBezTo>
                      <a:pt x="1013" y="5091"/>
                      <a:pt x="993" y="4808"/>
                      <a:pt x="1070" y="4808"/>
                    </a:cubicBezTo>
                    <a:cubicBezTo>
                      <a:pt x="1285" y="4808"/>
                      <a:pt x="2261" y="7020"/>
                      <a:pt x="2632" y="7541"/>
                    </a:cubicBezTo>
                    <a:cubicBezTo>
                      <a:pt x="2721" y="7666"/>
                      <a:pt x="2864" y="7732"/>
                      <a:pt x="3002" y="7732"/>
                    </a:cubicBezTo>
                    <a:cubicBezTo>
                      <a:pt x="3163" y="7732"/>
                      <a:pt x="3318" y="7641"/>
                      <a:pt x="3369" y="7444"/>
                    </a:cubicBezTo>
                    <a:cubicBezTo>
                      <a:pt x="3899" y="5434"/>
                      <a:pt x="3552" y="3236"/>
                      <a:pt x="4421" y="1306"/>
                    </a:cubicBezTo>
                    <a:cubicBezTo>
                      <a:pt x="4459" y="1222"/>
                      <a:pt x="4490" y="1186"/>
                      <a:pt x="4516" y="1186"/>
                    </a:cubicBezTo>
                    <a:cubicBezTo>
                      <a:pt x="4690" y="1186"/>
                      <a:pt x="4606" y="2883"/>
                      <a:pt x="4581" y="3123"/>
                    </a:cubicBezTo>
                    <a:cubicBezTo>
                      <a:pt x="4466" y="4254"/>
                      <a:pt x="4440" y="5405"/>
                      <a:pt x="4539" y="6537"/>
                    </a:cubicBezTo>
                    <a:cubicBezTo>
                      <a:pt x="4560" y="6786"/>
                      <a:pt x="4745" y="6930"/>
                      <a:pt x="4940" y="6930"/>
                    </a:cubicBezTo>
                    <a:cubicBezTo>
                      <a:pt x="5067" y="6930"/>
                      <a:pt x="5198" y="6870"/>
                      <a:pt x="5292" y="6740"/>
                    </a:cubicBezTo>
                    <a:cubicBezTo>
                      <a:pt x="6303" y="5334"/>
                      <a:pt x="6687" y="3508"/>
                      <a:pt x="7356" y="1932"/>
                    </a:cubicBezTo>
                    <a:cubicBezTo>
                      <a:pt x="7533" y="1513"/>
                      <a:pt x="7647" y="1350"/>
                      <a:pt x="7716" y="1350"/>
                    </a:cubicBezTo>
                    <a:cubicBezTo>
                      <a:pt x="7939" y="1350"/>
                      <a:pt x="7707" y="3029"/>
                      <a:pt x="7653" y="3357"/>
                    </a:cubicBezTo>
                    <a:cubicBezTo>
                      <a:pt x="7482" y="4392"/>
                      <a:pt x="7226" y="5403"/>
                      <a:pt x="7117" y="6447"/>
                    </a:cubicBezTo>
                    <a:cubicBezTo>
                      <a:pt x="7093" y="6678"/>
                      <a:pt x="7328" y="6855"/>
                      <a:pt x="7545" y="6855"/>
                    </a:cubicBezTo>
                    <a:cubicBezTo>
                      <a:pt x="7645" y="6855"/>
                      <a:pt x="7740" y="6818"/>
                      <a:pt x="7806" y="6733"/>
                    </a:cubicBezTo>
                    <a:cubicBezTo>
                      <a:pt x="8817" y="5426"/>
                      <a:pt x="9213" y="3726"/>
                      <a:pt x="10234" y="2410"/>
                    </a:cubicBezTo>
                    <a:cubicBezTo>
                      <a:pt x="10234" y="2410"/>
                      <a:pt x="10234" y="2410"/>
                      <a:pt x="10234" y="2410"/>
                    </a:cubicBezTo>
                    <a:lnTo>
                      <a:pt x="10234" y="2410"/>
                    </a:lnTo>
                    <a:cubicBezTo>
                      <a:pt x="10236" y="2410"/>
                      <a:pt x="10137" y="3568"/>
                      <a:pt x="10106" y="3686"/>
                    </a:cubicBezTo>
                    <a:cubicBezTo>
                      <a:pt x="9980" y="4157"/>
                      <a:pt x="9824" y="4621"/>
                      <a:pt x="9677" y="5086"/>
                    </a:cubicBezTo>
                    <a:cubicBezTo>
                      <a:pt x="9447" y="5822"/>
                      <a:pt x="9154" y="6601"/>
                      <a:pt x="9189" y="7383"/>
                    </a:cubicBezTo>
                    <a:cubicBezTo>
                      <a:pt x="9200" y="7636"/>
                      <a:pt x="9383" y="7773"/>
                      <a:pt x="9584" y="7773"/>
                    </a:cubicBezTo>
                    <a:cubicBezTo>
                      <a:pt x="9684" y="7773"/>
                      <a:pt x="9789" y="7739"/>
                      <a:pt x="9879" y="7669"/>
                    </a:cubicBezTo>
                    <a:cubicBezTo>
                      <a:pt x="10168" y="7442"/>
                      <a:pt x="10385" y="7254"/>
                      <a:pt x="10603" y="6952"/>
                    </a:cubicBezTo>
                    <a:cubicBezTo>
                      <a:pt x="10990" y="6417"/>
                      <a:pt x="11216" y="6211"/>
                      <a:pt x="11324" y="6211"/>
                    </a:cubicBezTo>
                    <a:cubicBezTo>
                      <a:pt x="11532" y="6211"/>
                      <a:pt x="11299" y="6982"/>
                      <a:pt x="10934" y="7634"/>
                    </a:cubicBezTo>
                    <a:cubicBezTo>
                      <a:pt x="10146" y="9038"/>
                      <a:pt x="9317" y="10387"/>
                      <a:pt x="8687" y="11876"/>
                    </a:cubicBezTo>
                    <a:cubicBezTo>
                      <a:pt x="8550" y="12200"/>
                      <a:pt x="8833" y="12496"/>
                      <a:pt x="9090" y="12496"/>
                    </a:cubicBezTo>
                    <a:cubicBezTo>
                      <a:pt x="9208" y="12496"/>
                      <a:pt x="9321" y="12433"/>
                      <a:pt x="9384" y="12282"/>
                    </a:cubicBezTo>
                    <a:cubicBezTo>
                      <a:pt x="10250" y="10236"/>
                      <a:pt x="12573" y="7769"/>
                      <a:pt x="12490" y="5481"/>
                    </a:cubicBezTo>
                    <a:cubicBezTo>
                      <a:pt x="12483" y="5281"/>
                      <a:pt x="12324" y="5077"/>
                      <a:pt x="12112" y="5077"/>
                    </a:cubicBezTo>
                    <a:cubicBezTo>
                      <a:pt x="12104" y="5077"/>
                      <a:pt x="12095" y="5077"/>
                      <a:pt x="12086" y="5078"/>
                    </a:cubicBezTo>
                    <a:cubicBezTo>
                      <a:pt x="11179" y="5144"/>
                      <a:pt x="10737" y="5585"/>
                      <a:pt x="10280" y="6108"/>
                    </a:cubicBezTo>
                    <a:lnTo>
                      <a:pt x="10280" y="6108"/>
                    </a:lnTo>
                    <a:cubicBezTo>
                      <a:pt x="10831" y="4452"/>
                      <a:pt x="11892" y="2077"/>
                      <a:pt x="10696" y="1436"/>
                    </a:cubicBezTo>
                    <a:cubicBezTo>
                      <a:pt x="10597" y="1382"/>
                      <a:pt x="10497" y="1357"/>
                      <a:pt x="10396" y="1357"/>
                    </a:cubicBezTo>
                    <a:cubicBezTo>
                      <a:pt x="9704" y="1357"/>
                      <a:pt x="8994" y="2536"/>
                      <a:pt x="8406" y="3736"/>
                    </a:cubicBezTo>
                    <a:lnTo>
                      <a:pt x="8406" y="3736"/>
                    </a:lnTo>
                    <a:cubicBezTo>
                      <a:pt x="8613" y="2633"/>
                      <a:pt x="8747" y="1529"/>
                      <a:pt x="8495" y="414"/>
                    </a:cubicBezTo>
                    <a:cubicBezTo>
                      <a:pt x="8451" y="226"/>
                      <a:pt x="8280" y="137"/>
                      <a:pt x="8105" y="118"/>
                    </a:cubicBezTo>
                    <a:cubicBezTo>
                      <a:pt x="8073" y="115"/>
                      <a:pt x="8041" y="113"/>
                      <a:pt x="8010" y="113"/>
                    </a:cubicBezTo>
                    <a:cubicBezTo>
                      <a:pt x="6933" y="113"/>
                      <a:pt x="6158" y="2134"/>
                      <a:pt x="5547" y="3904"/>
                    </a:cubicBezTo>
                    <a:lnTo>
                      <a:pt x="5547" y="3904"/>
                    </a:lnTo>
                    <a:cubicBezTo>
                      <a:pt x="5686" y="2117"/>
                      <a:pt x="5699" y="110"/>
                      <a:pt x="4757" y="6"/>
                    </a:cubicBezTo>
                    <a:cubicBezTo>
                      <a:pt x="4723" y="2"/>
                      <a:pt x="4689" y="0"/>
                      <a:pt x="4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33" name="Google Shape;2033;p45">
                <a:extLst>
                  <a:ext uri="{FF2B5EF4-FFF2-40B4-BE49-F238E27FC236}">
                    <a16:creationId xmlns:a16="http://schemas.microsoft.com/office/drawing/2014/main" id="{9E4BC470-3F96-4190-87F1-5A985764E000}"/>
                  </a:ext>
                </a:extLst>
              </p:cNvPr>
              <p:cNvSpPr/>
              <p:nvPr/>
            </p:nvSpPr>
            <p:spPr>
              <a:xfrm>
                <a:off x="3494865" y="3242833"/>
                <a:ext cx="31464" cy="158559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1523" extrusionOk="0">
                    <a:moveTo>
                      <a:pt x="492" y="1"/>
                    </a:moveTo>
                    <a:cubicBezTo>
                      <a:pt x="251" y="1"/>
                      <a:pt x="0" y="198"/>
                      <a:pt x="81" y="502"/>
                    </a:cubicBezTo>
                    <a:lnTo>
                      <a:pt x="82" y="502"/>
                    </a:lnTo>
                    <a:cubicBezTo>
                      <a:pt x="525" y="2165"/>
                      <a:pt x="711" y="3851"/>
                      <a:pt x="875" y="5562"/>
                    </a:cubicBezTo>
                    <a:cubicBezTo>
                      <a:pt x="1053" y="7434"/>
                      <a:pt x="1526" y="9238"/>
                      <a:pt x="1521" y="11132"/>
                    </a:cubicBezTo>
                    <a:cubicBezTo>
                      <a:pt x="1520" y="11393"/>
                      <a:pt x="1721" y="11523"/>
                      <a:pt x="1923" y="11523"/>
                    </a:cubicBezTo>
                    <a:cubicBezTo>
                      <a:pt x="2125" y="11523"/>
                      <a:pt x="2327" y="11393"/>
                      <a:pt x="2327" y="11132"/>
                    </a:cubicBezTo>
                    <a:cubicBezTo>
                      <a:pt x="2333" y="9477"/>
                      <a:pt x="2051" y="7883"/>
                      <a:pt x="1784" y="6254"/>
                    </a:cubicBezTo>
                    <a:cubicBezTo>
                      <a:pt x="1455" y="4246"/>
                      <a:pt x="1389" y="2264"/>
                      <a:pt x="860" y="287"/>
                    </a:cubicBezTo>
                    <a:cubicBezTo>
                      <a:pt x="807" y="87"/>
                      <a:pt x="651" y="1"/>
                      <a:pt x="4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34" name="Google Shape;2034;p45">
                <a:extLst>
                  <a:ext uri="{FF2B5EF4-FFF2-40B4-BE49-F238E27FC236}">
                    <a16:creationId xmlns:a16="http://schemas.microsoft.com/office/drawing/2014/main" id="{561A262E-BCFF-42A0-877A-731C65C35427}"/>
                  </a:ext>
                </a:extLst>
              </p:cNvPr>
              <p:cNvSpPr/>
              <p:nvPr/>
            </p:nvSpPr>
            <p:spPr>
              <a:xfrm>
                <a:off x="3108125" y="3263799"/>
                <a:ext cx="14421" cy="11794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35" name="Google Shape;2035;p45">
                <a:extLst>
                  <a:ext uri="{FF2B5EF4-FFF2-40B4-BE49-F238E27FC236}">
                    <a16:creationId xmlns:a16="http://schemas.microsoft.com/office/drawing/2014/main" id="{D718D45C-E2FC-4B34-B9F1-9221A9BFD0A7}"/>
                  </a:ext>
                </a:extLst>
              </p:cNvPr>
              <p:cNvSpPr/>
              <p:nvPr/>
            </p:nvSpPr>
            <p:spPr>
              <a:xfrm>
                <a:off x="3206449" y="3237591"/>
                <a:ext cx="14420" cy="1179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9" extrusionOk="0">
                    <a:moveTo>
                      <a:pt x="522" y="0"/>
                    </a:moveTo>
                    <a:cubicBezTo>
                      <a:pt x="1" y="0"/>
                      <a:pt x="3" y="809"/>
                      <a:pt x="522" y="809"/>
                    </a:cubicBezTo>
                    <a:cubicBezTo>
                      <a:pt x="1041" y="809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36" name="Google Shape;2036;p45">
                <a:extLst>
                  <a:ext uri="{FF2B5EF4-FFF2-40B4-BE49-F238E27FC236}">
                    <a16:creationId xmlns:a16="http://schemas.microsoft.com/office/drawing/2014/main" id="{BD126B57-B1AB-42F3-BE56-32828F93FE17}"/>
                  </a:ext>
                </a:extLst>
              </p:cNvPr>
              <p:cNvSpPr/>
              <p:nvPr/>
            </p:nvSpPr>
            <p:spPr>
              <a:xfrm>
                <a:off x="3213003" y="3325388"/>
                <a:ext cx="14421" cy="10483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37" name="Google Shape;2037;p45">
                <a:extLst>
                  <a:ext uri="{FF2B5EF4-FFF2-40B4-BE49-F238E27FC236}">
                    <a16:creationId xmlns:a16="http://schemas.microsoft.com/office/drawing/2014/main" id="{D35236B5-3449-401E-983B-BCA42E4858DE}"/>
                  </a:ext>
                </a:extLst>
              </p:cNvPr>
              <p:cNvSpPr/>
              <p:nvPr/>
            </p:nvSpPr>
            <p:spPr>
              <a:xfrm>
                <a:off x="3349345" y="3279524"/>
                <a:ext cx="14421" cy="11794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1" y="0"/>
                    </a:moveTo>
                    <a:cubicBezTo>
                      <a:pt x="0" y="0"/>
                      <a:pt x="2" y="807"/>
                      <a:pt x="521" y="807"/>
                    </a:cubicBezTo>
                    <a:cubicBezTo>
                      <a:pt x="1040" y="807"/>
                      <a:pt x="1040" y="0"/>
                      <a:pt x="521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38" name="Google Shape;2038;p45">
                <a:extLst>
                  <a:ext uri="{FF2B5EF4-FFF2-40B4-BE49-F238E27FC236}">
                    <a16:creationId xmlns:a16="http://schemas.microsoft.com/office/drawing/2014/main" id="{7AE197D9-2535-4E10-AB4F-72A1A38B7F1F}"/>
                  </a:ext>
                </a:extLst>
              </p:cNvPr>
              <p:cNvSpPr/>
              <p:nvPr/>
            </p:nvSpPr>
            <p:spPr>
              <a:xfrm>
                <a:off x="3422760" y="3329319"/>
                <a:ext cx="14421" cy="11794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7"/>
                      <a:pt x="521" y="807"/>
                    </a:cubicBezTo>
                    <a:cubicBezTo>
                      <a:pt x="1042" y="807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39" name="Google Shape;2039;p45">
                <a:extLst>
                  <a:ext uri="{FF2B5EF4-FFF2-40B4-BE49-F238E27FC236}">
                    <a16:creationId xmlns:a16="http://schemas.microsoft.com/office/drawing/2014/main" id="{C3D18B25-CF21-49A2-A6AB-15B44BEBC04E}"/>
                  </a:ext>
                </a:extLst>
              </p:cNvPr>
              <p:cNvSpPr/>
              <p:nvPr/>
            </p:nvSpPr>
            <p:spPr>
              <a:xfrm>
                <a:off x="3485687" y="3202211"/>
                <a:ext cx="14421" cy="10483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8" extrusionOk="0">
                    <a:moveTo>
                      <a:pt x="522" y="1"/>
                    </a:moveTo>
                    <a:cubicBezTo>
                      <a:pt x="2" y="1"/>
                      <a:pt x="1" y="807"/>
                      <a:pt x="522" y="807"/>
                    </a:cubicBezTo>
                    <a:cubicBezTo>
                      <a:pt x="1041" y="807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40" name="Google Shape;2040;p45">
                <a:extLst>
                  <a:ext uri="{FF2B5EF4-FFF2-40B4-BE49-F238E27FC236}">
                    <a16:creationId xmlns:a16="http://schemas.microsoft.com/office/drawing/2014/main" id="{3B8C1758-F9F8-4A28-ADC8-CEB8EC3F3631}"/>
                  </a:ext>
                </a:extLst>
              </p:cNvPr>
              <p:cNvSpPr/>
              <p:nvPr/>
            </p:nvSpPr>
            <p:spPr>
              <a:xfrm>
                <a:off x="3542060" y="3110483"/>
                <a:ext cx="14420" cy="10483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39" y="809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41" name="Google Shape;2041;p45">
                <a:extLst>
                  <a:ext uri="{FF2B5EF4-FFF2-40B4-BE49-F238E27FC236}">
                    <a16:creationId xmlns:a16="http://schemas.microsoft.com/office/drawing/2014/main" id="{D95AAEC2-E424-4B9E-9C44-B6DFCEE1C368}"/>
                  </a:ext>
                </a:extLst>
              </p:cNvPr>
              <p:cNvSpPr/>
              <p:nvPr/>
            </p:nvSpPr>
            <p:spPr>
              <a:xfrm>
                <a:off x="3640383" y="3130139"/>
                <a:ext cx="14421" cy="11794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42" name="Google Shape;2042;p45">
                <a:extLst>
                  <a:ext uri="{FF2B5EF4-FFF2-40B4-BE49-F238E27FC236}">
                    <a16:creationId xmlns:a16="http://schemas.microsoft.com/office/drawing/2014/main" id="{9C9F78E0-F2D7-48E7-9BAD-D2CEA8660C8B}"/>
                  </a:ext>
                </a:extLst>
              </p:cNvPr>
              <p:cNvSpPr/>
              <p:nvPr/>
            </p:nvSpPr>
            <p:spPr>
              <a:xfrm>
                <a:off x="3674469" y="3022686"/>
                <a:ext cx="14421" cy="11794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1" y="1"/>
                    </a:moveTo>
                    <a:cubicBezTo>
                      <a:pt x="0" y="1"/>
                      <a:pt x="2" y="809"/>
                      <a:pt x="521" y="809"/>
                    </a:cubicBezTo>
                    <a:cubicBezTo>
                      <a:pt x="1041" y="809"/>
                      <a:pt x="1041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43" name="Google Shape;2043;p45">
                <a:extLst>
                  <a:ext uri="{FF2B5EF4-FFF2-40B4-BE49-F238E27FC236}">
                    <a16:creationId xmlns:a16="http://schemas.microsoft.com/office/drawing/2014/main" id="{40FDC1F3-8ED8-4253-BB2A-1CC38FAD0458}"/>
                  </a:ext>
                </a:extLst>
              </p:cNvPr>
              <p:cNvSpPr/>
              <p:nvPr/>
            </p:nvSpPr>
            <p:spPr>
              <a:xfrm>
                <a:off x="3772793" y="2993857"/>
                <a:ext cx="14420" cy="10483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8"/>
                      <a:pt x="521" y="808"/>
                    </a:cubicBezTo>
                    <a:cubicBezTo>
                      <a:pt x="1042" y="808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44" name="Google Shape;2044;p45">
                <a:extLst>
                  <a:ext uri="{FF2B5EF4-FFF2-40B4-BE49-F238E27FC236}">
                    <a16:creationId xmlns:a16="http://schemas.microsoft.com/office/drawing/2014/main" id="{F2BA021C-1C80-4C97-A0EB-CA7FE237AF0C}"/>
                  </a:ext>
                </a:extLst>
              </p:cNvPr>
              <p:cNvSpPr/>
              <p:nvPr/>
            </p:nvSpPr>
            <p:spPr>
              <a:xfrm>
                <a:off x="3743951" y="2890336"/>
                <a:ext cx="14420" cy="1179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41" y="809"/>
                      <a:pt x="1041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45" name="Google Shape;2045;p45">
                <a:extLst>
                  <a:ext uri="{FF2B5EF4-FFF2-40B4-BE49-F238E27FC236}">
                    <a16:creationId xmlns:a16="http://schemas.microsoft.com/office/drawing/2014/main" id="{6059068C-87A0-42D0-BC23-579A827726C0}"/>
                  </a:ext>
                </a:extLst>
              </p:cNvPr>
              <p:cNvSpPr/>
              <p:nvPr/>
            </p:nvSpPr>
            <p:spPr>
              <a:xfrm>
                <a:off x="3846208" y="2805160"/>
                <a:ext cx="14420" cy="11794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41" y="807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46" name="Google Shape;2046;p45">
                <a:extLst>
                  <a:ext uri="{FF2B5EF4-FFF2-40B4-BE49-F238E27FC236}">
                    <a16:creationId xmlns:a16="http://schemas.microsoft.com/office/drawing/2014/main" id="{A07424B8-586D-4747-B746-A67AD8B12316}"/>
                  </a:ext>
                </a:extLst>
              </p:cNvPr>
              <p:cNvSpPr/>
              <p:nvPr/>
            </p:nvSpPr>
            <p:spPr>
              <a:xfrm>
                <a:off x="3783280" y="2782884"/>
                <a:ext cx="14420" cy="1179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1"/>
                    </a:moveTo>
                    <a:cubicBezTo>
                      <a:pt x="1" y="1"/>
                      <a:pt x="1" y="808"/>
                      <a:pt x="520" y="808"/>
                    </a:cubicBezTo>
                    <a:cubicBezTo>
                      <a:pt x="1039" y="808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47" name="Google Shape;2047;p45">
                <a:extLst>
                  <a:ext uri="{FF2B5EF4-FFF2-40B4-BE49-F238E27FC236}">
                    <a16:creationId xmlns:a16="http://schemas.microsoft.com/office/drawing/2014/main" id="{AE15587C-1328-4179-A910-94DF2B951E5F}"/>
                  </a:ext>
                </a:extLst>
              </p:cNvPr>
              <p:cNvSpPr/>
              <p:nvPr/>
            </p:nvSpPr>
            <p:spPr>
              <a:xfrm>
                <a:off x="3011112" y="3411875"/>
                <a:ext cx="14421" cy="1179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41" y="809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48" name="Google Shape;2048;p45">
                <a:extLst>
                  <a:ext uri="{FF2B5EF4-FFF2-40B4-BE49-F238E27FC236}">
                    <a16:creationId xmlns:a16="http://schemas.microsoft.com/office/drawing/2014/main" id="{9EB647CA-288C-47AE-82BF-84290BB50325}"/>
                  </a:ext>
                </a:extLst>
              </p:cNvPr>
              <p:cNvSpPr/>
              <p:nvPr/>
            </p:nvSpPr>
            <p:spPr>
              <a:xfrm>
                <a:off x="3112058" y="3363390"/>
                <a:ext cx="14420" cy="104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49" name="Google Shape;2049;p45">
                <a:extLst>
                  <a:ext uri="{FF2B5EF4-FFF2-40B4-BE49-F238E27FC236}">
                    <a16:creationId xmlns:a16="http://schemas.microsoft.com/office/drawing/2014/main" id="{BA80C89F-BC6B-49FC-98A7-1EFFC04AD60B}"/>
                  </a:ext>
                </a:extLst>
              </p:cNvPr>
              <p:cNvSpPr/>
              <p:nvPr/>
            </p:nvSpPr>
            <p:spPr>
              <a:xfrm>
                <a:off x="3112058" y="3455117"/>
                <a:ext cx="14420" cy="104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50" name="Google Shape;2050;p45">
                <a:extLst>
                  <a:ext uri="{FF2B5EF4-FFF2-40B4-BE49-F238E27FC236}">
                    <a16:creationId xmlns:a16="http://schemas.microsoft.com/office/drawing/2014/main" id="{4C7A5D29-A3B9-43B9-A127-0637875DEDAE}"/>
                  </a:ext>
                </a:extLst>
              </p:cNvPr>
              <p:cNvSpPr/>
              <p:nvPr/>
            </p:nvSpPr>
            <p:spPr>
              <a:xfrm>
                <a:off x="3232668" y="3405322"/>
                <a:ext cx="14420" cy="1179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0" extrusionOk="0">
                    <a:moveTo>
                      <a:pt x="522" y="1"/>
                    </a:moveTo>
                    <a:cubicBezTo>
                      <a:pt x="3" y="1"/>
                      <a:pt x="1" y="809"/>
                      <a:pt x="522" y="809"/>
                    </a:cubicBezTo>
                    <a:cubicBezTo>
                      <a:pt x="1041" y="809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51" name="Google Shape;2051;p45">
                <a:extLst>
                  <a:ext uri="{FF2B5EF4-FFF2-40B4-BE49-F238E27FC236}">
                    <a16:creationId xmlns:a16="http://schemas.microsoft.com/office/drawing/2014/main" id="{424E94EB-61F2-4D09-A3C1-8C61C104D758}"/>
                  </a:ext>
                </a:extLst>
              </p:cNvPr>
              <p:cNvSpPr/>
              <p:nvPr/>
            </p:nvSpPr>
            <p:spPr>
              <a:xfrm>
                <a:off x="3253644" y="3470842"/>
                <a:ext cx="14420" cy="1048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10" extrusionOk="0">
                    <a:moveTo>
                      <a:pt x="520" y="1"/>
                    </a:moveTo>
                    <a:cubicBezTo>
                      <a:pt x="1" y="1"/>
                      <a:pt x="1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</p:grpSp>
        <p:grpSp>
          <p:nvGrpSpPr>
            <p:cNvPr id="50400" name="Google Shape;2052;p45">
              <a:extLst>
                <a:ext uri="{FF2B5EF4-FFF2-40B4-BE49-F238E27FC236}">
                  <a16:creationId xmlns:a16="http://schemas.microsoft.com/office/drawing/2014/main" id="{4D28D2F2-1A37-44AB-B910-729764095A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6557" y="2794399"/>
              <a:ext cx="314524" cy="180771"/>
              <a:chOff x="3380175" y="493600"/>
              <a:chExt cx="356725" cy="205025"/>
            </a:xfrm>
          </p:grpSpPr>
          <p:sp>
            <p:nvSpPr>
              <p:cNvPr id="2053" name="Google Shape;2053;p45">
                <a:extLst>
                  <a:ext uri="{FF2B5EF4-FFF2-40B4-BE49-F238E27FC236}">
                    <a16:creationId xmlns:a16="http://schemas.microsoft.com/office/drawing/2014/main" id="{5913DEE3-50D9-427F-8752-B1A41590DBB4}"/>
                  </a:ext>
                </a:extLst>
              </p:cNvPr>
              <p:cNvSpPr/>
              <p:nvPr/>
            </p:nvSpPr>
            <p:spPr>
              <a:xfrm>
                <a:off x="3672159" y="624932"/>
                <a:ext cx="65423" cy="74311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54" name="Google Shape;2054;p45">
                <a:extLst>
                  <a:ext uri="{FF2B5EF4-FFF2-40B4-BE49-F238E27FC236}">
                    <a16:creationId xmlns:a16="http://schemas.microsoft.com/office/drawing/2014/main" id="{842B0512-48AE-4AC8-A7B8-F7A734D9CD72}"/>
                  </a:ext>
                </a:extLst>
              </p:cNvPr>
              <p:cNvSpPr/>
              <p:nvPr/>
            </p:nvSpPr>
            <p:spPr>
              <a:xfrm>
                <a:off x="3627553" y="494146"/>
                <a:ext cx="63935" cy="78769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55" name="Google Shape;2055;p45">
                <a:extLst>
                  <a:ext uri="{FF2B5EF4-FFF2-40B4-BE49-F238E27FC236}">
                    <a16:creationId xmlns:a16="http://schemas.microsoft.com/office/drawing/2014/main" id="{C163118F-B7DA-412A-A035-E8DEB546A649}"/>
                  </a:ext>
                </a:extLst>
              </p:cNvPr>
              <p:cNvSpPr/>
              <p:nvPr/>
            </p:nvSpPr>
            <p:spPr>
              <a:xfrm>
                <a:off x="3520497" y="584804"/>
                <a:ext cx="49067" cy="59448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56" name="Google Shape;2056;p45">
                <a:extLst>
                  <a:ext uri="{FF2B5EF4-FFF2-40B4-BE49-F238E27FC236}">
                    <a16:creationId xmlns:a16="http://schemas.microsoft.com/office/drawing/2014/main" id="{EE9F7A36-A043-4347-865C-0DF495ADFCC8}"/>
                  </a:ext>
                </a:extLst>
              </p:cNvPr>
              <p:cNvSpPr/>
              <p:nvPr/>
            </p:nvSpPr>
            <p:spPr>
              <a:xfrm>
                <a:off x="3441692" y="514953"/>
                <a:ext cx="50554" cy="6836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57" name="Google Shape;2057;p45">
                <a:extLst>
                  <a:ext uri="{FF2B5EF4-FFF2-40B4-BE49-F238E27FC236}">
                    <a16:creationId xmlns:a16="http://schemas.microsoft.com/office/drawing/2014/main" id="{9C9B46DD-C453-40AF-954A-C49D056D7138}"/>
                  </a:ext>
                </a:extLst>
              </p:cNvPr>
              <p:cNvSpPr/>
              <p:nvPr/>
            </p:nvSpPr>
            <p:spPr>
              <a:xfrm>
                <a:off x="3380730" y="621960"/>
                <a:ext cx="74344" cy="77283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</p:grpSp>
        <p:sp>
          <p:nvSpPr>
            <p:cNvPr id="2058" name="Google Shape;2058;p45">
              <a:extLst>
                <a:ext uri="{FF2B5EF4-FFF2-40B4-BE49-F238E27FC236}">
                  <a16:creationId xmlns:a16="http://schemas.microsoft.com/office/drawing/2014/main" id="{B4104A4A-2274-4E2A-B84C-E40FED2FC103}"/>
                </a:ext>
              </a:extLst>
            </p:cNvPr>
            <p:cNvSpPr/>
            <p:nvPr/>
          </p:nvSpPr>
          <p:spPr>
            <a:xfrm>
              <a:off x="3191102" y="2987508"/>
              <a:ext cx="94391" cy="53727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</p:grpSp>
      <p:grpSp>
        <p:nvGrpSpPr>
          <p:cNvPr id="50182" name="Google Shape;2059;p45">
            <a:extLst>
              <a:ext uri="{FF2B5EF4-FFF2-40B4-BE49-F238E27FC236}">
                <a16:creationId xmlns:a16="http://schemas.microsoft.com/office/drawing/2014/main" id="{A8C1763B-D0EF-4218-A260-2E9503D64BB6}"/>
              </a:ext>
            </a:extLst>
          </p:cNvPr>
          <p:cNvGrpSpPr>
            <a:grpSpLocks/>
          </p:cNvGrpSpPr>
          <p:nvPr/>
        </p:nvGrpSpPr>
        <p:grpSpPr bwMode="auto">
          <a:xfrm>
            <a:off x="4048125" y="2965450"/>
            <a:ext cx="1271588" cy="2122488"/>
            <a:chOff x="3676859" y="1785855"/>
            <a:chExt cx="1447727" cy="2414596"/>
          </a:xfrm>
        </p:grpSpPr>
        <p:grpSp>
          <p:nvGrpSpPr>
            <p:cNvPr id="50331" name="Google Shape;2060;p45">
              <a:extLst>
                <a:ext uri="{FF2B5EF4-FFF2-40B4-BE49-F238E27FC236}">
                  <a16:creationId xmlns:a16="http://schemas.microsoft.com/office/drawing/2014/main" id="{6F6F043B-0F4F-4C1F-ACC7-8103811336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6859" y="1785855"/>
              <a:ext cx="1447727" cy="2414596"/>
              <a:chOff x="2261400" y="366500"/>
              <a:chExt cx="3063325" cy="5109175"/>
            </a:xfrm>
          </p:grpSpPr>
          <p:sp>
            <p:nvSpPr>
              <p:cNvPr id="2061" name="Google Shape;2061;p45">
                <a:extLst>
                  <a:ext uri="{FF2B5EF4-FFF2-40B4-BE49-F238E27FC236}">
                    <a16:creationId xmlns:a16="http://schemas.microsoft.com/office/drawing/2014/main" id="{86802C52-85A8-46FD-915B-C8615DF4D055}"/>
                  </a:ext>
                </a:extLst>
              </p:cNvPr>
              <p:cNvSpPr/>
              <p:nvPr/>
            </p:nvSpPr>
            <p:spPr>
              <a:xfrm>
                <a:off x="2789164" y="1898871"/>
                <a:ext cx="585130" cy="1773116"/>
              </a:xfrm>
              <a:custGeom>
                <a:avLst/>
                <a:gdLst/>
                <a:ahLst/>
                <a:cxnLst/>
                <a:rect l="l" t="t" r="r" b="b"/>
                <a:pathLst>
                  <a:path w="23481" h="71001" extrusionOk="0">
                    <a:moveTo>
                      <a:pt x="21236" y="0"/>
                    </a:moveTo>
                    <a:cubicBezTo>
                      <a:pt x="17082" y="0"/>
                      <a:pt x="10486" y="5204"/>
                      <a:pt x="8947" y="7441"/>
                    </a:cubicBezTo>
                    <a:cubicBezTo>
                      <a:pt x="4053" y="15044"/>
                      <a:pt x="2713" y="23984"/>
                      <a:pt x="1240" y="32780"/>
                    </a:cubicBezTo>
                    <a:cubicBezTo>
                      <a:pt x="580" y="36906"/>
                      <a:pt x="609" y="41047"/>
                      <a:pt x="496" y="45325"/>
                    </a:cubicBezTo>
                    <a:cubicBezTo>
                      <a:pt x="388" y="49464"/>
                      <a:pt x="0" y="53734"/>
                      <a:pt x="861" y="57760"/>
                    </a:cubicBezTo>
                    <a:cubicBezTo>
                      <a:pt x="2727" y="65541"/>
                      <a:pt x="7871" y="69404"/>
                      <a:pt x="15151" y="70837"/>
                    </a:cubicBezTo>
                    <a:cubicBezTo>
                      <a:pt x="15564" y="70848"/>
                      <a:pt x="15699" y="70989"/>
                      <a:pt x="16114" y="71001"/>
                    </a:cubicBezTo>
                    <a:lnTo>
                      <a:pt x="23481" y="783"/>
                    </a:lnTo>
                    <a:cubicBezTo>
                      <a:pt x="22891" y="235"/>
                      <a:pt x="22118" y="0"/>
                      <a:pt x="212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62" name="Google Shape;2062;p45">
                <a:extLst>
                  <a:ext uri="{FF2B5EF4-FFF2-40B4-BE49-F238E27FC236}">
                    <a16:creationId xmlns:a16="http://schemas.microsoft.com/office/drawing/2014/main" id="{CFFF8C4F-A41A-4CF9-8995-472094A6EEFB}"/>
                  </a:ext>
                </a:extLst>
              </p:cNvPr>
              <p:cNvSpPr/>
              <p:nvPr/>
            </p:nvSpPr>
            <p:spPr>
              <a:xfrm>
                <a:off x="3186899" y="3121710"/>
                <a:ext cx="1965728" cy="1765474"/>
              </a:xfrm>
              <a:custGeom>
                <a:avLst/>
                <a:gdLst/>
                <a:ahLst/>
                <a:cxnLst/>
                <a:rect l="l" t="t" r="r" b="b"/>
                <a:pathLst>
                  <a:path w="78704" h="70594" extrusionOk="0">
                    <a:moveTo>
                      <a:pt x="50708" y="0"/>
                    </a:moveTo>
                    <a:cubicBezTo>
                      <a:pt x="46592" y="0"/>
                      <a:pt x="42844" y="1144"/>
                      <a:pt x="39095" y="3040"/>
                    </a:cubicBezTo>
                    <a:cubicBezTo>
                      <a:pt x="34259" y="5486"/>
                      <a:pt x="29108" y="7186"/>
                      <a:pt x="24100" y="9230"/>
                    </a:cubicBezTo>
                    <a:cubicBezTo>
                      <a:pt x="21682" y="10217"/>
                      <a:pt x="19309" y="11182"/>
                      <a:pt x="16794" y="11894"/>
                    </a:cubicBezTo>
                    <a:cubicBezTo>
                      <a:pt x="15816" y="12169"/>
                      <a:pt x="15290" y="12417"/>
                      <a:pt x="14859" y="13095"/>
                    </a:cubicBezTo>
                    <a:cubicBezTo>
                      <a:pt x="12623" y="13541"/>
                      <a:pt x="10370" y="13880"/>
                      <a:pt x="8132" y="13880"/>
                    </a:cubicBezTo>
                    <a:cubicBezTo>
                      <a:pt x="6368" y="13880"/>
                      <a:pt x="4614" y="13670"/>
                      <a:pt x="2886" y="13136"/>
                    </a:cubicBezTo>
                    <a:cubicBezTo>
                      <a:pt x="2692" y="13076"/>
                      <a:pt x="2501" y="13048"/>
                      <a:pt x="2315" y="13048"/>
                    </a:cubicBezTo>
                    <a:cubicBezTo>
                      <a:pt x="1025" y="13048"/>
                      <a:pt x="0" y="14385"/>
                      <a:pt x="339" y="15683"/>
                    </a:cubicBezTo>
                    <a:cubicBezTo>
                      <a:pt x="470" y="16186"/>
                      <a:pt x="653" y="16665"/>
                      <a:pt x="857" y="17135"/>
                    </a:cubicBezTo>
                    <a:cubicBezTo>
                      <a:pt x="695" y="17412"/>
                      <a:pt x="588" y="17741"/>
                      <a:pt x="576" y="18135"/>
                    </a:cubicBezTo>
                    <a:cubicBezTo>
                      <a:pt x="393" y="24601"/>
                      <a:pt x="767" y="30345"/>
                      <a:pt x="5272" y="35460"/>
                    </a:cubicBezTo>
                    <a:cubicBezTo>
                      <a:pt x="9326" y="40064"/>
                      <a:pt x="14423" y="41420"/>
                      <a:pt x="20294" y="42194"/>
                    </a:cubicBezTo>
                    <a:cubicBezTo>
                      <a:pt x="21878" y="42402"/>
                      <a:pt x="23413" y="42551"/>
                      <a:pt x="24938" y="42551"/>
                    </a:cubicBezTo>
                    <a:cubicBezTo>
                      <a:pt x="26627" y="42551"/>
                      <a:pt x="28303" y="42368"/>
                      <a:pt x="30020" y="41880"/>
                    </a:cubicBezTo>
                    <a:cubicBezTo>
                      <a:pt x="30164" y="41838"/>
                      <a:pt x="30308" y="41785"/>
                      <a:pt x="30450" y="41741"/>
                    </a:cubicBezTo>
                    <a:cubicBezTo>
                      <a:pt x="31692" y="41694"/>
                      <a:pt x="32929" y="41419"/>
                      <a:pt x="34147" y="41018"/>
                    </a:cubicBezTo>
                    <a:lnTo>
                      <a:pt x="34147" y="41018"/>
                    </a:lnTo>
                    <a:cubicBezTo>
                      <a:pt x="32082" y="42885"/>
                      <a:pt x="30144" y="44892"/>
                      <a:pt x="28303" y="47000"/>
                    </a:cubicBezTo>
                    <a:cubicBezTo>
                      <a:pt x="28087" y="47247"/>
                      <a:pt x="27944" y="47508"/>
                      <a:pt x="27859" y="47772"/>
                    </a:cubicBezTo>
                    <a:cubicBezTo>
                      <a:pt x="26894" y="48604"/>
                      <a:pt x="25919" y="49428"/>
                      <a:pt x="24960" y="50269"/>
                    </a:cubicBezTo>
                    <a:cubicBezTo>
                      <a:pt x="23387" y="51648"/>
                      <a:pt x="22344" y="53007"/>
                      <a:pt x="22140" y="54364"/>
                    </a:cubicBezTo>
                    <a:cubicBezTo>
                      <a:pt x="21502" y="54968"/>
                      <a:pt x="21269" y="55924"/>
                      <a:pt x="21769" y="56857"/>
                    </a:cubicBezTo>
                    <a:cubicBezTo>
                      <a:pt x="23223" y="59573"/>
                      <a:pt x="25576" y="61583"/>
                      <a:pt x="27446" y="64003"/>
                    </a:cubicBezTo>
                    <a:cubicBezTo>
                      <a:pt x="28982" y="65990"/>
                      <a:pt x="30994" y="69288"/>
                      <a:pt x="33327" y="70356"/>
                    </a:cubicBezTo>
                    <a:cubicBezTo>
                      <a:pt x="33687" y="70521"/>
                      <a:pt x="34039" y="70593"/>
                      <a:pt x="34381" y="70593"/>
                    </a:cubicBezTo>
                    <a:cubicBezTo>
                      <a:pt x="35904" y="70593"/>
                      <a:pt x="37244" y="69168"/>
                      <a:pt x="38362" y="68212"/>
                    </a:cubicBezTo>
                    <a:cubicBezTo>
                      <a:pt x="41429" y="65590"/>
                      <a:pt x="44064" y="62400"/>
                      <a:pt x="46875" y="59515"/>
                    </a:cubicBezTo>
                    <a:cubicBezTo>
                      <a:pt x="52302" y="53952"/>
                      <a:pt x="58353" y="48893"/>
                      <a:pt x="63092" y="42677"/>
                    </a:cubicBezTo>
                    <a:cubicBezTo>
                      <a:pt x="63796" y="41755"/>
                      <a:pt x="64476" y="40814"/>
                      <a:pt x="65148" y="39869"/>
                    </a:cubicBezTo>
                    <a:cubicBezTo>
                      <a:pt x="65437" y="39773"/>
                      <a:pt x="65702" y="39615"/>
                      <a:pt x="65905" y="39369"/>
                    </a:cubicBezTo>
                    <a:cubicBezTo>
                      <a:pt x="67426" y="37527"/>
                      <a:pt x="69188" y="35831"/>
                      <a:pt x="70265" y="33671"/>
                    </a:cubicBezTo>
                    <a:cubicBezTo>
                      <a:pt x="70506" y="33191"/>
                      <a:pt x="70545" y="32725"/>
                      <a:pt x="70457" y="32302"/>
                    </a:cubicBezTo>
                    <a:cubicBezTo>
                      <a:pt x="70874" y="31721"/>
                      <a:pt x="71296" y="31144"/>
                      <a:pt x="71695" y="30554"/>
                    </a:cubicBezTo>
                    <a:cubicBezTo>
                      <a:pt x="72063" y="30377"/>
                      <a:pt x="72394" y="30096"/>
                      <a:pt x="72646" y="29738"/>
                    </a:cubicBezTo>
                    <a:cubicBezTo>
                      <a:pt x="73752" y="28177"/>
                      <a:pt x="74987" y="26828"/>
                      <a:pt x="75651" y="25000"/>
                    </a:cubicBezTo>
                    <a:cubicBezTo>
                      <a:pt x="75778" y="24653"/>
                      <a:pt x="75766" y="24292"/>
                      <a:pt x="75670" y="23952"/>
                    </a:cubicBezTo>
                    <a:cubicBezTo>
                      <a:pt x="76041" y="23349"/>
                      <a:pt x="76396" y="22738"/>
                      <a:pt x="76720" y="22110"/>
                    </a:cubicBezTo>
                    <a:cubicBezTo>
                      <a:pt x="76963" y="21780"/>
                      <a:pt x="77171" y="21431"/>
                      <a:pt x="77317" y="21053"/>
                    </a:cubicBezTo>
                    <a:cubicBezTo>
                      <a:pt x="77356" y="20944"/>
                      <a:pt x="77383" y="20831"/>
                      <a:pt x="77397" y="20716"/>
                    </a:cubicBezTo>
                    <a:cubicBezTo>
                      <a:pt x="78078" y="19140"/>
                      <a:pt x="78625" y="17355"/>
                      <a:pt x="78652" y="15689"/>
                    </a:cubicBezTo>
                    <a:cubicBezTo>
                      <a:pt x="78703" y="12606"/>
                      <a:pt x="77546" y="11122"/>
                      <a:pt x="76480" y="8372"/>
                    </a:cubicBezTo>
                    <a:cubicBezTo>
                      <a:pt x="76255" y="7791"/>
                      <a:pt x="75858" y="7414"/>
                      <a:pt x="75399" y="7198"/>
                    </a:cubicBezTo>
                    <a:cubicBezTo>
                      <a:pt x="73488" y="4247"/>
                      <a:pt x="69806" y="2967"/>
                      <a:pt x="66636" y="1776"/>
                    </a:cubicBezTo>
                    <a:cubicBezTo>
                      <a:pt x="62106" y="73"/>
                      <a:pt x="57527" y="536"/>
                      <a:pt x="52813" y="99"/>
                    </a:cubicBezTo>
                    <a:cubicBezTo>
                      <a:pt x="52100" y="32"/>
                      <a:pt x="51399" y="0"/>
                      <a:pt x="507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63" name="Google Shape;2063;p45">
                <a:extLst>
                  <a:ext uri="{FF2B5EF4-FFF2-40B4-BE49-F238E27FC236}">
                    <a16:creationId xmlns:a16="http://schemas.microsoft.com/office/drawing/2014/main" id="{83EBC67A-4C30-466D-8A61-5E209E904117}"/>
                  </a:ext>
                </a:extLst>
              </p:cNvPr>
              <p:cNvSpPr/>
              <p:nvPr/>
            </p:nvSpPr>
            <p:spPr>
              <a:xfrm>
                <a:off x="4273021" y="3889805"/>
                <a:ext cx="745754" cy="940057"/>
              </a:xfrm>
              <a:custGeom>
                <a:avLst/>
                <a:gdLst/>
                <a:ahLst/>
                <a:cxnLst/>
                <a:rect l="l" t="t" r="r" b="b"/>
                <a:pathLst>
                  <a:path w="29895" h="37534" extrusionOk="0">
                    <a:moveTo>
                      <a:pt x="28365" y="0"/>
                    </a:moveTo>
                    <a:cubicBezTo>
                      <a:pt x="27919" y="0"/>
                      <a:pt x="27471" y="250"/>
                      <a:pt x="27360" y="743"/>
                    </a:cubicBezTo>
                    <a:cubicBezTo>
                      <a:pt x="26851" y="3012"/>
                      <a:pt x="25050" y="4594"/>
                      <a:pt x="23841" y="6501"/>
                    </a:cubicBezTo>
                    <a:cubicBezTo>
                      <a:pt x="23699" y="6725"/>
                      <a:pt x="23658" y="6944"/>
                      <a:pt x="23685" y="7145"/>
                    </a:cubicBezTo>
                    <a:cubicBezTo>
                      <a:pt x="21497" y="9057"/>
                      <a:pt x="19836" y="11382"/>
                      <a:pt x="18122" y="13779"/>
                    </a:cubicBezTo>
                    <a:cubicBezTo>
                      <a:pt x="16051" y="16671"/>
                      <a:pt x="13315" y="18990"/>
                      <a:pt x="11037" y="21717"/>
                    </a:cubicBezTo>
                    <a:cubicBezTo>
                      <a:pt x="10805" y="21844"/>
                      <a:pt x="10600" y="22017"/>
                      <a:pt x="10436" y="22224"/>
                    </a:cubicBezTo>
                    <a:cubicBezTo>
                      <a:pt x="7869" y="25405"/>
                      <a:pt x="3834" y="27689"/>
                      <a:pt x="1792" y="31229"/>
                    </a:cubicBezTo>
                    <a:cubicBezTo>
                      <a:pt x="1551" y="31315"/>
                      <a:pt x="1306" y="31394"/>
                      <a:pt x="1066" y="31486"/>
                    </a:cubicBezTo>
                    <a:cubicBezTo>
                      <a:pt x="375" y="31753"/>
                      <a:pt x="0" y="32635"/>
                      <a:pt x="610" y="33216"/>
                    </a:cubicBezTo>
                    <a:cubicBezTo>
                      <a:pt x="1126" y="33707"/>
                      <a:pt x="1738" y="33948"/>
                      <a:pt x="2391" y="34058"/>
                    </a:cubicBezTo>
                    <a:cubicBezTo>
                      <a:pt x="2567" y="34184"/>
                      <a:pt x="2754" y="34295"/>
                      <a:pt x="2965" y="34377"/>
                    </a:cubicBezTo>
                    <a:cubicBezTo>
                      <a:pt x="6376" y="35702"/>
                      <a:pt x="9969" y="36085"/>
                      <a:pt x="13478" y="37053"/>
                    </a:cubicBezTo>
                    <a:cubicBezTo>
                      <a:pt x="14470" y="37327"/>
                      <a:pt x="15500" y="37533"/>
                      <a:pt x="16493" y="37533"/>
                    </a:cubicBezTo>
                    <a:cubicBezTo>
                      <a:pt x="17826" y="37533"/>
                      <a:pt x="19091" y="37161"/>
                      <a:pt x="20102" y="36081"/>
                    </a:cubicBezTo>
                    <a:cubicBezTo>
                      <a:pt x="21798" y="34267"/>
                      <a:pt x="22316" y="30165"/>
                      <a:pt x="23084" y="27899"/>
                    </a:cubicBezTo>
                    <a:cubicBezTo>
                      <a:pt x="24417" y="23951"/>
                      <a:pt x="25864" y="19907"/>
                      <a:pt x="26835" y="15855"/>
                    </a:cubicBezTo>
                    <a:cubicBezTo>
                      <a:pt x="26995" y="15185"/>
                      <a:pt x="26799" y="14517"/>
                      <a:pt x="26408" y="14016"/>
                    </a:cubicBezTo>
                    <a:cubicBezTo>
                      <a:pt x="27114" y="12193"/>
                      <a:pt x="27772" y="10359"/>
                      <a:pt x="28078" y="8402"/>
                    </a:cubicBezTo>
                    <a:cubicBezTo>
                      <a:pt x="28113" y="8171"/>
                      <a:pt x="28104" y="7933"/>
                      <a:pt x="28066" y="7697"/>
                    </a:cubicBezTo>
                    <a:cubicBezTo>
                      <a:pt x="28710" y="5389"/>
                      <a:pt x="29894" y="3254"/>
                      <a:pt x="29355" y="743"/>
                    </a:cubicBezTo>
                    <a:cubicBezTo>
                      <a:pt x="29249" y="247"/>
                      <a:pt x="28808" y="0"/>
                      <a:pt x="28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64" name="Google Shape;2064;p45">
                <a:extLst>
                  <a:ext uri="{FF2B5EF4-FFF2-40B4-BE49-F238E27FC236}">
                    <a16:creationId xmlns:a16="http://schemas.microsoft.com/office/drawing/2014/main" id="{7002464D-B39D-4AA5-9C54-D89BE338B013}"/>
                  </a:ext>
                </a:extLst>
              </p:cNvPr>
              <p:cNvSpPr/>
              <p:nvPr/>
            </p:nvSpPr>
            <p:spPr>
              <a:xfrm>
                <a:off x="3297807" y="1929442"/>
                <a:ext cx="478046" cy="416528"/>
              </a:xfrm>
              <a:custGeom>
                <a:avLst/>
                <a:gdLst/>
                <a:ahLst/>
                <a:cxnLst/>
                <a:rect l="l" t="t" r="r" b="b"/>
                <a:pathLst>
                  <a:path w="19061" h="16593" extrusionOk="0">
                    <a:moveTo>
                      <a:pt x="2687" y="0"/>
                    </a:moveTo>
                    <a:cubicBezTo>
                      <a:pt x="2248" y="0"/>
                      <a:pt x="1806" y="271"/>
                      <a:pt x="1661" y="749"/>
                    </a:cubicBezTo>
                    <a:cubicBezTo>
                      <a:pt x="1498" y="1286"/>
                      <a:pt x="1390" y="1775"/>
                      <a:pt x="1328" y="2241"/>
                    </a:cubicBezTo>
                    <a:cubicBezTo>
                      <a:pt x="1321" y="2248"/>
                      <a:pt x="1313" y="2252"/>
                      <a:pt x="1307" y="2259"/>
                    </a:cubicBezTo>
                    <a:cubicBezTo>
                      <a:pt x="0" y="3730"/>
                      <a:pt x="404" y="5667"/>
                      <a:pt x="1623" y="7113"/>
                    </a:cubicBezTo>
                    <a:cubicBezTo>
                      <a:pt x="2442" y="8084"/>
                      <a:pt x="3207" y="8547"/>
                      <a:pt x="4437" y="8842"/>
                    </a:cubicBezTo>
                    <a:cubicBezTo>
                      <a:pt x="4752" y="8918"/>
                      <a:pt x="5095" y="8937"/>
                      <a:pt x="5439" y="8937"/>
                    </a:cubicBezTo>
                    <a:cubicBezTo>
                      <a:pt x="5783" y="8937"/>
                      <a:pt x="6128" y="8918"/>
                      <a:pt x="6448" y="8918"/>
                    </a:cubicBezTo>
                    <a:cubicBezTo>
                      <a:pt x="7293" y="8918"/>
                      <a:pt x="8105" y="9213"/>
                      <a:pt x="8894" y="9557"/>
                    </a:cubicBezTo>
                    <a:cubicBezTo>
                      <a:pt x="9138" y="9708"/>
                      <a:pt x="9394" y="9839"/>
                      <a:pt x="9660" y="9948"/>
                    </a:cubicBezTo>
                    <a:cubicBezTo>
                      <a:pt x="9573" y="12474"/>
                      <a:pt x="10664" y="14972"/>
                      <a:pt x="13016" y="16199"/>
                    </a:cubicBezTo>
                    <a:cubicBezTo>
                      <a:pt x="13540" y="16472"/>
                      <a:pt x="14046" y="16592"/>
                      <a:pt x="14524" y="16592"/>
                    </a:cubicBezTo>
                    <a:cubicBezTo>
                      <a:pt x="16301" y="16592"/>
                      <a:pt x="17699" y="14926"/>
                      <a:pt x="18252" y="13205"/>
                    </a:cubicBezTo>
                    <a:cubicBezTo>
                      <a:pt x="19060" y="10689"/>
                      <a:pt x="16325" y="9210"/>
                      <a:pt x="14494" y="8394"/>
                    </a:cubicBezTo>
                    <a:cubicBezTo>
                      <a:pt x="10409" y="6575"/>
                      <a:pt x="5865" y="4533"/>
                      <a:pt x="3553" y="503"/>
                    </a:cubicBezTo>
                    <a:cubicBezTo>
                      <a:pt x="3356" y="159"/>
                      <a:pt x="3023" y="0"/>
                      <a:pt x="26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65" name="Google Shape;2065;p45">
                <a:extLst>
                  <a:ext uri="{FF2B5EF4-FFF2-40B4-BE49-F238E27FC236}">
                    <a16:creationId xmlns:a16="http://schemas.microsoft.com/office/drawing/2014/main" id="{41607F69-CAA0-4A9D-BDA6-29B831377DA4}"/>
                  </a:ext>
                </a:extLst>
              </p:cNvPr>
              <p:cNvSpPr/>
              <p:nvPr/>
            </p:nvSpPr>
            <p:spPr>
              <a:xfrm>
                <a:off x="3752906" y="1891228"/>
                <a:ext cx="221814" cy="340101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13553" extrusionOk="0">
                    <a:moveTo>
                      <a:pt x="2960" y="0"/>
                    </a:moveTo>
                    <a:cubicBezTo>
                      <a:pt x="2292" y="0"/>
                      <a:pt x="1847" y="629"/>
                      <a:pt x="1966" y="1310"/>
                    </a:cubicBezTo>
                    <a:cubicBezTo>
                      <a:pt x="2025" y="1653"/>
                      <a:pt x="2100" y="1988"/>
                      <a:pt x="2188" y="2320"/>
                    </a:cubicBezTo>
                    <a:cubicBezTo>
                      <a:pt x="1612" y="5132"/>
                      <a:pt x="4232" y="9418"/>
                      <a:pt x="992" y="11215"/>
                    </a:cubicBezTo>
                    <a:cubicBezTo>
                      <a:pt x="0" y="11767"/>
                      <a:pt x="606" y="13143"/>
                      <a:pt x="1528" y="13143"/>
                    </a:cubicBezTo>
                    <a:cubicBezTo>
                      <a:pt x="1690" y="13143"/>
                      <a:pt x="1862" y="13100"/>
                      <a:pt x="2037" y="13003"/>
                    </a:cubicBezTo>
                    <a:cubicBezTo>
                      <a:pt x="2094" y="12972"/>
                      <a:pt x="2137" y="12934"/>
                      <a:pt x="2190" y="12902"/>
                    </a:cubicBezTo>
                    <a:cubicBezTo>
                      <a:pt x="2262" y="12974"/>
                      <a:pt x="2337" y="13048"/>
                      <a:pt x="2442" y="13106"/>
                    </a:cubicBezTo>
                    <a:cubicBezTo>
                      <a:pt x="2977" y="13403"/>
                      <a:pt x="3574" y="13552"/>
                      <a:pt x="4165" y="13552"/>
                    </a:cubicBezTo>
                    <a:cubicBezTo>
                      <a:pt x="5130" y="13552"/>
                      <a:pt x="6080" y="13156"/>
                      <a:pt x="6723" y="12362"/>
                    </a:cubicBezTo>
                    <a:cubicBezTo>
                      <a:pt x="7313" y="11636"/>
                      <a:pt x="7527" y="10740"/>
                      <a:pt x="7306" y="9832"/>
                    </a:cubicBezTo>
                    <a:cubicBezTo>
                      <a:pt x="7125" y="9087"/>
                      <a:pt x="6545" y="8484"/>
                      <a:pt x="5975" y="7941"/>
                    </a:cubicBezTo>
                    <a:cubicBezTo>
                      <a:pt x="6024" y="7855"/>
                      <a:pt x="6058" y="7760"/>
                      <a:pt x="6075" y="7661"/>
                    </a:cubicBezTo>
                    <a:cubicBezTo>
                      <a:pt x="6082" y="7658"/>
                      <a:pt x="6090" y="7656"/>
                      <a:pt x="6099" y="7652"/>
                    </a:cubicBezTo>
                    <a:cubicBezTo>
                      <a:pt x="6288" y="7844"/>
                      <a:pt x="6545" y="7967"/>
                      <a:pt x="6819" y="7967"/>
                    </a:cubicBezTo>
                    <a:cubicBezTo>
                      <a:pt x="7053" y="7967"/>
                      <a:pt x="7300" y="7877"/>
                      <a:pt x="7526" y="7665"/>
                    </a:cubicBezTo>
                    <a:cubicBezTo>
                      <a:pt x="8068" y="7156"/>
                      <a:pt x="8770" y="6354"/>
                      <a:pt x="8591" y="5527"/>
                    </a:cubicBezTo>
                    <a:cubicBezTo>
                      <a:pt x="8830" y="4689"/>
                      <a:pt x="8522" y="3727"/>
                      <a:pt x="7836" y="3097"/>
                    </a:cubicBezTo>
                    <a:cubicBezTo>
                      <a:pt x="7647" y="2923"/>
                      <a:pt x="7445" y="2835"/>
                      <a:pt x="7246" y="2810"/>
                    </a:cubicBezTo>
                    <a:cubicBezTo>
                      <a:pt x="7191" y="2728"/>
                      <a:pt x="7142" y="2645"/>
                      <a:pt x="7082" y="2566"/>
                    </a:cubicBezTo>
                    <a:cubicBezTo>
                      <a:pt x="6513" y="1807"/>
                      <a:pt x="5563" y="1016"/>
                      <a:pt x="4639" y="701"/>
                    </a:cubicBezTo>
                    <a:cubicBezTo>
                      <a:pt x="4217" y="400"/>
                      <a:pt x="3751" y="163"/>
                      <a:pt x="3239" y="35"/>
                    </a:cubicBezTo>
                    <a:cubicBezTo>
                      <a:pt x="3143" y="12"/>
                      <a:pt x="3050" y="0"/>
                      <a:pt x="29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66" name="Google Shape;2066;p45">
                <a:extLst>
                  <a:ext uri="{FF2B5EF4-FFF2-40B4-BE49-F238E27FC236}">
                    <a16:creationId xmlns:a16="http://schemas.microsoft.com/office/drawing/2014/main" id="{14EAB66D-A86C-4654-B55E-CD9D16FA2FC5}"/>
                  </a:ext>
                </a:extLst>
              </p:cNvPr>
              <p:cNvSpPr/>
              <p:nvPr/>
            </p:nvSpPr>
            <p:spPr>
              <a:xfrm>
                <a:off x="3554039" y="4589117"/>
                <a:ext cx="351842" cy="355386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14213" extrusionOk="0">
                    <a:moveTo>
                      <a:pt x="7577" y="0"/>
                    </a:moveTo>
                    <a:cubicBezTo>
                      <a:pt x="7026" y="0"/>
                      <a:pt x="6481" y="196"/>
                      <a:pt x="6151" y="609"/>
                    </a:cubicBezTo>
                    <a:cubicBezTo>
                      <a:pt x="4827" y="2268"/>
                      <a:pt x="3216" y="3607"/>
                      <a:pt x="1498" y="4841"/>
                    </a:cubicBezTo>
                    <a:cubicBezTo>
                      <a:pt x="0" y="5916"/>
                      <a:pt x="551" y="7985"/>
                      <a:pt x="1760" y="8611"/>
                    </a:cubicBezTo>
                    <a:cubicBezTo>
                      <a:pt x="1579" y="9548"/>
                      <a:pt x="2014" y="10317"/>
                      <a:pt x="2698" y="10721"/>
                    </a:cubicBezTo>
                    <a:cubicBezTo>
                      <a:pt x="2559" y="10995"/>
                      <a:pt x="2427" y="11275"/>
                      <a:pt x="2306" y="11564"/>
                    </a:cubicBezTo>
                    <a:cubicBezTo>
                      <a:pt x="1762" y="12860"/>
                      <a:pt x="3105" y="14212"/>
                      <a:pt x="4382" y="14212"/>
                    </a:cubicBezTo>
                    <a:cubicBezTo>
                      <a:pt x="4721" y="14212"/>
                      <a:pt x="5055" y="14117"/>
                      <a:pt x="5348" y="13901"/>
                    </a:cubicBezTo>
                    <a:cubicBezTo>
                      <a:pt x="7732" y="12140"/>
                      <a:pt x="9997" y="10204"/>
                      <a:pt x="12696" y="8932"/>
                    </a:cubicBezTo>
                    <a:cubicBezTo>
                      <a:pt x="13713" y="8454"/>
                      <a:pt x="13977" y="7005"/>
                      <a:pt x="13439" y="6101"/>
                    </a:cubicBezTo>
                    <a:cubicBezTo>
                      <a:pt x="12236" y="4074"/>
                      <a:pt x="10626" y="2370"/>
                      <a:pt x="9079" y="609"/>
                    </a:cubicBezTo>
                    <a:cubicBezTo>
                      <a:pt x="8729" y="212"/>
                      <a:pt x="8150" y="0"/>
                      <a:pt x="75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67" name="Google Shape;2067;p45">
                <a:extLst>
                  <a:ext uri="{FF2B5EF4-FFF2-40B4-BE49-F238E27FC236}">
                    <a16:creationId xmlns:a16="http://schemas.microsoft.com/office/drawing/2014/main" id="{07635F92-B995-4FB4-9CF7-20A2927E8343}"/>
                  </a:ext>
                </a:extLst>
              </p:cNvPr>
              <p:cNvSpPr/>
              <p:nvPr/>
            </p:nvSpPr>
            <p:spPr>
              <a:xfrm>
                <a:off x="4288318" y="4745792"/>
                <a:ext cx="309776" cy="290424"/>
              </a:xfrm>
              <a:custGeom>
                <a:avLst/>
                <a:gdLst/>
                <a:ahLst/>
                <a:cxnLst/>
                <a:rect l="l" t="t" r="r" b="b"/>
                <a:pathLst>
                  <a:path w="12520" h="11617" extrusionOk="0">
                    <a:moveTo>
                      <a:pt x="3547" y="1"/>
                    </a:moveTo>
                    <a:cubicBezTo>
                      <a:pt x="2644" y="1"/>
                      <a:pt x="1723" y="616"/>
                      <a:pt x="1527" y="1522"/>
                    </a:cubicBezTo>
                    <a:cubicBezTo>
                      <a:pt x="1006" y="3939"/>
                      <a:pt x="0" y="6184"/>
                      <a:pt x="5" y="8697"/>
                    </a:cubicBezTo>
                    <a:cubicBezTo>
                      <a:pt x="8" y="10032"/>
                      <a:pt x="1045" y="10698"/>
                      <a:pt x="2080" y="10698"/>
                    </a:cubicBezTo>
                    <a:cubicBezTo>
                      <a:pt x="2334" y="10698"/>
                      <a:pt x="2588" y="10658"/>
                      <a:pt x="2827" y="10578"/>
                    </a:cubicBezTo>
                    <a:cubicBezTo>
                      <a:pt x="3095" y="10932"/>
                      <a:pt x="3467" y="11206"/>
                      <a:pt x="3905" y="11315"/>
                    </a:cubicBezTo>
                    <a:cubicBezTo>
                      <a:pt x="4665" y="11503"/>
                      <a:pt x="5385" y="11617"/>
                      <a:pt x="6076" y="11617"/>
                    </a:cubicBezTo>
                    <a:cubicBezTo>
                      <a:pt x="7272" y="11617"/>
                      <a:pt x="8380" y="11276"/>
                      <a:pt x="9458" y="10391"/>
                    </a:cubicBezTo>
                    <a:cubicBezTo>
                      <a:pt x="11058" y="9078"/>
                      <a:pt x="11048" y="6622"/>
                      <a:pt x="11833" y="4877"/>
                    </a:cubicBezTo>
                    <a:cubicBezTo>
                      <a:pt x="12519" y="3354"/>
                      <a:pt x="11683" y="1954"/>
                      <a:pt x="10045" y="1761"/>
                    </a:cubicBezTo>
                    <a:cubicBezTo>
                      <a:pt x="7993" y="1521"/>
                      <a:pt x="6042" y="663"/>
                      <a:pt x="4076" y="76"/>
                    </a:cubicBezTo>
                    <a:cubicBezTo>
                      <a:pt x="3904" y="25"/>
                      <a:pt x="3726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68" name="Google Shape;2068;p45">
                <a:extLst>
                  <a:ext uri="{FF2B5EF4-FFF2-40B4-BE49-F238E27FC236}">
                    <a16:creationId xmlns:a16="http://schemas.microsoft.com/office/drawing/2014/main" id="{41E7E7E9-C82D-4A81-85C5-62853245211B}"/>
                  </a:ext>
                </a:extLst>
              </p:cNvPr>
              <p:cNvSpPr/>
              <p:nvPr/>
            </p:nvSpPr>
            <p:spPr>
              <a:xfrm>
                <a:off x="4513958" y="2498825"/>
                <a:ext cx="344194" cy="309532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2439" extrusionOk="0">
                    <a:moveTo>
                      <a:pt x="4621" y="1"/>
                    </a:moveTo>
                    <a:cubicBezTo>
                      <a:pt x="4386" y="1"/>
                      <a:pt x="4141" y="96"/>
                      <a:pt x="3918" y="320"/>
                    </a:cubicBezTo>
                    <a:cubicBezTo>
                      <a:pt x="2892" y="1354"/>
                      <a:pt x="1897" y="2410"/>
                      <a:pt x="711" y="3264"/>
                    </a:cubicBezTo>
                    <a:cubicBezTo>
                      <a:pt x="174" y="3651"/>
                      <a:pt x="0" y="4381"/>
                      <a:pt x="501" y="4890"/>
                    </a:cubicBezTo>
                    <a:cubicBezTo>
                      <a:pt x="734" y="5127"/>
                      <a:pt x="906" y="5413"/>
                      <a:pt x="1058" y="5713"/>
                    </a:cubicBezTo>
                    <a:cubicBezTo>
                      <a:pt x="916" y="5887"/>
                      <a:pt x="822" y="6097"/>
                      <a:pt x="819" y="6332"/>
                    </a:cubicBezTo>
                    <a:cubicBezTo>
                      <a:pt x="812" y="7132"/>
                      <a:pt x="1108" y="7793"/>
                      <a:pt x="1498" y="8417"/>
                    </a:cubicBezTo>
                    <a:cubicBezTo>
                      <a:pt x="1443" y="8478"/>
                      <a:pt x="1382" y="8537"/>
                      <a:pt x="1330" y="8602"/>
                    </a:cubicBezTo>
                    <a:cubicBezTo>
                      <a:pt x="700" y="9382"/>
                      <a:pt x="1384" y="10412"/>
                      <a:pt x="2117" y="10412"/>
                    </a:cubicBezTo>
                    <a:cubicBezTo>
                      <a:pt x="2203" y="10412"/>
                      <a:pt x="2290" y="10398"/>
                      <a:pt x="2375" y="10368"/>
                    </a:cubicBezTo>
                    <a:lnTo>
                      <a:pt x="2375" y="10368"/>
                    </a:lnTo>
                    <a:cubicBezTo>
                      <a:pt x="2372" y="10403"/>
                      <a:pt x="2371" y="10438"/>
                      <a:pt x="2372" y="10472"/>
                    </a:cubicBezTo>
                    <a:cubicBezTo>
                      <a:pt x="2445" y="11406"/>
                      <a:pt x="2872" y="11896"/>
                      <a:pt x="3484" y="12117"/>
                    </a:cubicBezTo>
                    <a:cubicBezTo>
                      <a:pt x="3652" y="12310"/>
                      <a:pt x="3901" y="12439"/>
                      <a:pt x="4235" y="12439"/>
                    </a:cubicBezTo>
                    <a:cubicBezTo>
                      <a:pt x="4490" y="12439"/>
                      <a:pt x="4695" y="12364"/>
                      <a:pt x="4853" y="12242"/>
                    </a:cubicBezTo>
                    <a:cubicBezTo>
                      <a:pt x="5245" y="12206"/>
                      <a:pt x="5662" y="12120"/>
                      <a:pt x="6078" y="12017"/>
                    </a:cubicBezTo>
                    <a:cubicBezTo>
                      <a:pt x="6244" y="12209"/>
                      <a:pt x="6492" y="12335"/>
                      <a:pt x="6823" y="12335"/>
                    </a:cubicBezTo>
                    <a:cubicBezTo>
                      <a:pt x="7405" y="12335"/>
                      <a:pt x="7733" y="11944"/>
                      <a:pt x="7807" y="11500"/>
                    </a:cubicBezTo>
                    <a:cubicBezTo>
                      <a:pt x="7900" y="11469"/>
                      <a:pt x="7998" y="11436"/>
                      <a:pt x="8086" y="11406"/>
                    </a:cubicBezTo>
                    <a:cubicBezTo>
                      <a:pt x="8556" y="11305"/>
                      <a:pt x="9014" y="11155"/>
                      <a:pt x="9453" y="10961"/>
                    </a:cubicBezTo>
                    <a:cubicBezTo>
                      <a:pt x="9461" y="10959"/>
                      <a:pt x="9470" y="10956"/>
                      <a:pt x="9478" y="10953"/>
                    </a:cubicBezTo>
                    <a:lnTo>
                      <a:pt x="9478" y="10951"/>
                    </a:lnTo>
                    <a:cubicBezTo>
                      <a:pt x="9561" y="10914"/>
                      <a:pt x="9643" y="10889"/>
                      <a:pt x="9726" y="10849"/>
                    </a:cubicBezTo>
                    <a:cubicBezTo>
                      <a:pt x="10527" y="10451"/>
                      <a:pt x="10309" y="9455"/>
                      <a:pt x="9693" y="9077"/>
                    </a:cubicBezTo>
                    <a:cubicBezTo>
                      <a:pt x="10604" y="8602"/>
                      <a:pt x="11512" y="8124"/>
                      <a:pt x="12418" y="7640"/>
                    </a:cubicBezTo>
                    <a:cubicBezTo>
                      <a:pt x="13424" y="7103"/>
                      <a:pt x="12808" y="5720"/>
                      <a:pt x="11873" y="5720"/>
                    </a:cubicBezTo>
                    <a:cubicBezTo>
                      <a:pt x="11713" y="5720"/>
                      <a:pt x="11544" y="5761"/>
                      <a:pt x="11373" y="5852"/>
                    </a:cubicBezTo>
                    <a:cubicBezTo>
                      <a:pt x="10641" y="6241"/>
                      <a:pt x="9908" y="6629"/>
                      <a:pt x="9174" y="7015"/>
                    </a:cubicBezTo>
                    <a:cubicBezTo>
                      <a:pt x="10359" y="6107"/>
                      <a:pt x="11564" y="5227"/>
                      <a:pt x="12832" y="4431"/>
                    </a:cubicBezTo>
                    <a:cubicBezTo>
                      <a:pt x="13730" y="3865"/>
                      <a:pt x="13287" y="2498"/>
                      <a:pt x="12328" y="2498"/>
                    </a:cubicBezTo>
                    <a:cubicBezTo>
                      <a:pt x="12235" y="2498"/>
                      <a:pt x="12137" y="2511"/>
                      <a:pt x="12035" y="2539"/>
                    </a:cubicBezTo>
                    <a:cubicBezTo>
                      <a:pt x="11276" y="2744"/>
                      <a:pt x="10554" y="3024"/>
                      <a:pt x="9852" y="3349"/>
                    </a:cubicBezTo>
                    <a:cubicBezTo>
                      <a:pt x="10091" y="3017"/>
                      <a:pt x="10316" y="2672"/>
                      <a:pt x="10512" y="2299"/>
                    </a:cubicBezTo>
                    <a:cubicBezTo>
                      <a:pt x="10924" y="1513"/>
                      <a:pt x="10334" y="768"/>
                      <a:pt x="9596" y="768"/>
                    </a:cubicBezTo>
                    <a:cubicBezTo>
                      <a:pt x="9433" y="768"/>
                      <a:pt x="9264" y="804"/>
                      <a:pt x="9096" y="884"/>
                    </a:cubicBezTo>
                    <a:cubicBezTo>
                      <a:pt x="7397" y="1686"/>
                      <a:pt x="5854" y="2735"/>
                      <a:pt x="4374" y="3875"/>
                    </a:cubicBezTo>
                    <a:cubicBezTo>
                      <a:pt x="4767" y="3110"/>
                      <a:pt x="5181" y="2355"/>
                      <a:pt x="5544" y="1575"/>
                    </a:cubicBezTo>
                    <a:cubicBezTo>
                      <a:pt x="5897" y="811"/>
                      <a:pt x="5307" y="1"/>
                      <a:pt x="46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69" name="Google Shape;2069;p45">
                <a:extLst>
                  <a:ext uri="{FF2B5EF4-FFF2-40B4-BE49-F238E27FC236}">
                    <a16:creationId xmlns:a16="http://schemas.microsoft.com/office/drawing/2014/main" id="{04957C94-6A6C-475F-B467-D2DFFBCDA26C}"/>
                  </a:ext>
                </a:extLst>
              </p:cNvPr>
              <p:cNvSpPr/>
              <p:nvPr/>
            </p:nvSpPr>
            <p:spPr>
              <a:xfrm>
                <a:off x="4839028" y="255996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5" y="2"/>
                      <a:pt x="3" y="4"/>
                      <a:pt x="1" y="5"/>
                    </a:cubicBezTo>
                    <a:cubicBezTo>
                      <a:pt x="3" y="4"/>
                      <a:pt x="5" y="2"/>
                      <a:pt x="8" y="0"/>
                    </a:cubicBezTo>
                    <a:close/>
                  </a:path>
                </a:pathLst>
              </a:custGeom>
              <a:solidFill>
                <a:srgbClr val="FFF4BB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70" name="Google Shape;2070;p45">
                <a:extLst>
                  <a:ext uri="{FF2B5EF4-FFF2-40B4-BE49-F238E27FC236}">
                    <a16:creationId xmlns:a16="http://schemas.microsoft.com/office/drawing/2014/main" id="{2D66B497-0648-4645-BD13-35E13B6CF1DF}"/>
                  </a:ext>
                </a:extLst>
              </p:cNvPr>
              <p:cNvSpPr/>
              <p:nvPr/>
            </p:nvSpPr>
            <p:spPr>
              <a:xfrm>
                <a:off x="4697528" y="2074654"/>
                <a:ext cx="608074" cy="878915"/>
              </a:xfrm>
              <a:custGeom>
                <a:avLst/>
                <a:gdLst/>
                <a:ahLst/>
                <a:cxnLst/>
                <a:rect l="l" t="t" r="r" b="b"/>
                <a:pathLst>
                  <a:path w="24331" h="35081" extrusionOk="0">
                    <a:moveTo>
                      <a:pt x="3947" y="0"/>
                    </a:moveTo>
                    <a:cubicBezTo>
                      <a:pt x="3133" y="0"/>
                      <a:pt x="2399" y="634"/>
                      <a:pt x="2094" y="1401"/>
                    </a:cubicBezTo>
                    <a:cubicBezTo>
                      <a:pt x="1929" y="1623"/>
                      <a:pt x="1804" y="1901"/>
                      <a:pt x="1745" y="2249"/>
                    </a:cubicBezTo>
                    <a:cubicBezTo>
                      <a:pt x="1039" y="6377"/>
                      <a:pt x="346" y="10516"/>
                      <a:pt x="855" y="14695"/>
                    </a:cubicBezTo>
                    <a:cubicBezTo>
                      <a:pt x="509" y="15487"/>
                      <a:pt x="251" y="16300"/>
                      <a:pt x="222" y="17187"/>
                    </a:cubicBezTo>
                    <a:cubicBezTo>
                      <a:pt x="206" y="17669"/>
                      <a:pt x="654" y="18228"/>
                      <a:pt x="1166" y="18228"/>
                    </a:cubicBezTo>
                    <a:cubicBezTo>
                      <a:pt x="1196" y="18228"/>
                      <a:pt x="1227" y="18226"/>
                      <a:pt x="1257" y="18222"/>
                    </a:cubicBezTo>
                    <a:cubicBezTo>
                      <a:pt x="1903" y="18137"/>
                      <a:pt x="2449" y="17960"/>
                      <a:pt x="3033" y="17669"/>
                    </a:cubicBezTo>
                    <a:cubicBezTo>
                      <a:pt x="3431" y="17471"/>
                      <a:pt x="3804" y="17218"/>
                      <a:pt x="4204" y="17020"/>
                    </a:cubicBezTo>
                    <a:cubicBezTo>
                      <a:pt x="4255" y="17049"/>
                      <a:pt x="4296" y="17084"/>
                      <a:pt x="4353" y="17111"/>
                    </a:cubicBezTo>
                    <a:cubicBezTo>
                      <a:pt x="4378" y="17123"/>
                      <a:pt x="4405" y="17132"/>
                      <a:pt x="4429" y="17143"/>
                    </a:cubicBezTo>
                    <a:cubicBezTo>
                      <a:pt x="3923" y="17376"/>
                      <a:pt x="3457" y="17672"/>
                      <a:pt x="3113" y="18111"/>
                    </a:cubicBezTo>
                    <a:cubicBezTo>
                      <a:pt x="2821" y="18484"/>
                      <a:pt x="2695" y="18927"/>
                      <a:pt x="2952" y="19365"/>
                    </a:cubicBezTo>
                    <a:cubicBezTo>
                      <a:pt x="3123" y="19658"/>
                      <a:pt x="3490" y="19891"/>
                      <a:pt x="3847" y="19891"/>
                    </a:cubicBezTo>
                    <a:cubicBezTo>
                      <a:pt x="3940" y="19891"/>
                      <a:pt x="4032" y="19876"/>
                      <a:pt x="4120" y="19841"/>
                    </a:cubicBezTo>
                    <a:cubicBezTo>
                      <a:pt x="4247" y="19792"/>
                      <a:pt x="4370" y="19734"/>
                      <a:pt x="4493" y="19680"/>
                    </a:cubicBezTo>
                    <a:cubicBezTo>
                      <a:pt x="4593" y="19709"/>
                      <a:pt x="4697" y="19724"/>
                      <a:pt x="4801" y="19724"/>
                    </a:cubicBezTo>
                    <a:cubicBezTo>
                      <a:pt x="5092" y="19724"/>
                      <a:pt x="5385" y="19605"/>
                      <a:pt x="5605" y="19329"/>
                    </a:cubicBezTo>
                    <a:cubicBezTo>
                      <a:pt x="5609" y="19336"/>
                      <a:pt x="5612" y="19342"/>
                      <a:pt x="5616" y="19348"/>
                    </a:cubicBezTo>
                    <a:cubicBezTo>
                      <a:pt x="5614" y="19351"/>
                      <a:pt x="5609" y="19357"/>
                      <a:pt x="5608" y="19359"/>
                    </a:cubicBezTo>
                    <a:cubicBezTo>
                      <a:pt x="5611" y="19358"/>
                      <a:pt x="5614" y="19356"/>
                      <a:pt x="5617" y="19353"/>
                    </a:cubicBezTo>
                    <a:cubicBezTo>
                      <a:pt x="5618" y="19355"/>
                      <a:pt x="5618" y="19356"/>
                      <a:pt x="5619" y="19357"/>
                    </a:cubicBezTo>
                    <a:cubicBezTo>
                      <a:pt x="5619" y="19357"/>
                      <a:pt x="5618" y="19357"/>
                      <a:pt x="5618" y="19357"/>
                    </a:cubicBezTo>
                    <a:cubicBezTo>
                      <a:pt x="5617" y="19357"/>
                      <a:pt x="5616" y="19357"/>
                      <a:pt x="5615" y="19357"/>
                    </a:cubicBezTo>
                    <a:cubicBezTo>
                      <a:pt x="5614" y="19357"/>
                      <a:pt x="5612" y="19358"/>
                      <a:pt x="5608" y="19360"/>
                    </a:cubicBezTo>
                    <a:cubicBezTo>
                      <a:pt x="5588" y="19394"/>
                      <a:pt x="5585" y="19406"/>
                      <a:pt x="5590" y="19406"/>
                    </a:cubicBezTo>
                    <a:cubicBezTo>
                      <a:pt x="5596" y="19406"/>
                      <a:pt x="5614" y="19388"/>
                      <a:pt x="5626" y="19371"/>
                    </a:cubicBezTo>
                    <a:cubicBezTo>
                      <a:pt x="5733" y="19608"/>
                      <a:pt x="5830" y="19852"/>
                      <a:pt x="5919" y="20097"/>
                    </a:cubicBezTo>
                    <a:cubicBezTo>
                      <a:pt x="5569" y="20359"/>
                      <a:pt x="5237" y="20644"/>
                      <a:pt x="4926" y="20950"/>
                    </a:cubicBezTo>
                    <a:cubicBezTo>
                      <a:pt x="4523" y="21143"/>
                      <a:pt x="4121" y="21339"/>
                      <a:pt x="3737" y="21572"/>
                    </a:cubicBezTo>
                    <a:cubicBezTo>
                      <a:pt x="2777" y="22153"/>
                      <a:pt x="3363" y="23512"/>
                      <a:pt x="4256" y="23512"/>
                    </a:cubicBezTo>
                    <a:cubicBezTo>
                      <a:pt x="4370" y="23512"/>
                      <a:pt x="4489" y="23490"/>
                      <a:pt x="4611" y="23441"/>
                    </a:cubicBezTo>
                    <a:cubicBezTo>
                      <a:pt x="4723" y="23490"/>
                      <a:pt x="4843" y="23519"/>
                      <a:pt x="4967" y="23519"/>
                    </a:cubicBezTo>
                    <a:cubicBezTo>
                      <a:pt x="5063" y="23519"/>
                      <a:pt x="5160" y="23502"/>
                      <a:pt x="5258" y="23464"/>
                    </a:cubicBezTo>
                    <a:cubicBezTo>
                      <a:pt x="5368" y="23422"/>
                      <a:pt x="5483" y="23359"/>
                      <a:pt x="5596" y="23307"/>
                    </a:cubicBezTo>
                    <a:lnTo>
                      <a:pt x="5596" y="23307"/>
                    </a:lnTo>
                    <a:cubicBezTo>
                      <a:pt x="5573" y="23398"/>
                      <a:pt x="5545" y="23485"/>
                      <a:pt x="5518" y="23572"/>
                    </a:cubicBezTo>
                    <a:cubicBezTo>
                      <a:pt x="5399" y="23803"/>
                      <a:pt x="5294" y="24041"/>
                      <a:pt x="5205" y="24286"/>
                    </a:cubicBezTo>
                    <a:cubicBezTo>
                      <a:pt x="4918" y="24756"/>
                      <a:pt x="4493" y="25073"/>
                      <a:pt x="3830" y="25073"/>
                    </a:cubicBezTo>
                    <a:cubicBezTo>
                      <a:pt x="3736" y="25073"/>
                      <a:pt x="3638" y="25067"/>
                      <a:pt x="3535" y="25054"/>
                    </a:cubicBezTo>
                    <a:cubicBezTo>
                      <a:pt x="3485" y="25048"/>
                      <a:pt x="3438" y="25045"/>
                      <a:pt x="3392" y="25045"/>
                    </a:cubicBezTo>
                    <a:cubicBezTo>
                      <a:pt x="2213" y="25045"/>
                      <a:pt x="2279" y="26966"/>
                      <a:pt x="3535" y="27125"/>
                    </a:cubicBezTo>
                    <a:cubicBezTo>
                      <a:pt x="3666" y="27139"/>
                      <a:pt x="3795" y="27165"/>
                      <a:pt x="3923" y="27201"/>
                    </a:cubicBezTo>
                    <a:cubicBezTo>
                      <a:pt x="3827" y="27427"/>
                      <a:pt x="3732" y="27652"/>
                      <a:pt x="3643" y="27880"/>
                    </a:cubicBezTo>
                    <a:cubicBezTo>
                      <a:pt x="1549" y="28271"/>
                      <a:pt x="0" y="29683"/>
                      <a:pt x="222" y="32093"/>
                    </a:cubicBezTo>
                    <a:cubicBezTo>
                      <a:pt x="327" y="33235"/>
                      <a:pt x="1085" y="34137"/>
                      <a:pt x="2292" y="34163"/>
                    </a:cubicBezTo>
                    <a:cubicBezTo>
                      <a:pt x="2744" y="34173"/>
                      <a:pt x="3197" y="34177"/>
                      <a:pt x="3651" y="34177"/>
                    </a:cubicBezTo>
                    <a:cubicBezTo>
                      <a:pt x="5266" y="34177"/>
                      <a:pt x="6889" y="34125"/>
                      <a:pt x="8511" y="34096"/>
                    </a:cubicBezTo>
                    <a:cubicBezTo>
                      <a:pt x="9971" y="34864"/>
                      <a:pt x="11480" y="35080"/>
                      <a:pt x="13013" y="35080"/>
                    </a:cubicBezTo>
                    <a:cubicBezTo>
                      <a:pt x="14981" y="35080"/>
                      <a:pt x="16989" y="34724"/>
                      <a:pt x="18983" y="34724"/>
                    </a:cubicBezTo>
                    <a:cubicBezTo>
                      <a:pt x="19424" y="34724"/>
                      <a:pt x="19864" y="34742"/>
                      <a:pt x="20303" y="34784"/>
                    </a:cubicBezTo>
                    <a:cubicBezTo>
                      <a:pt x="20366" y="34790"/>
                      <a:pt x="20427" y="34793"/>
                      <a:pt x="20487" y="34793"/>
                    </a:cubicBezTo>
                    <a:cubicBezTo>
                      <a:pt x="21862" y="34793"/>
                      <a:pt x="22598" y="33239"/>
                      <a:pt x="22256" y="32043"/>
                    </a:cubicBezTo>
                    <a:cubicBezTo>
                      <a:pt x="22306" y="31934"/>
                      <a:pt x="22357" y="31830"/>
                      <a:pt x="22403" y="31712"/>
                    </a:cubicBezTo>
                    <a:cubicBezTo>
                      <a:pt x="23841" y="28076"/>
                      <a:pt x="22835" y="23568"/>
                      <a:pt x="22505" y="19559"/>
                    </a:cubicBezTo>
                    <a:cubicBezTo>
                      <a:pt x="22790" y="17323"/>
                      <a:pt x="23091" y="15093"/>
                      <a:pt x="23202" y="12840"/>
                    </a:cubicBezTo>
                    <a:cubicBezTo>
                      <a:pt x="23220" y="12461"/>
                      <a:pt x="23145" y="12142"/>
                      <a:pt x="23016" y="11871"/>
                    </a:cubicBezTo>
                    <a:cubicBezTo>
                      <a:pt x="23582" y="8664"/>
                      <a:pt x="24330" y="5475"/>
                      <a:pt x="24237" y="2178"/>
                    </a:cubicBezTo>
                    <a:cubicBezTo>
                      <a:pt x="24203" y="1004"/>
                      <a:pt x="23317" y="168"/>
                      <a:pt x="22166" y="107"/>
                    </a:cubicBezTo>
                    <a:cubicBezTo>
                      <a:pt x="20850" y="38"/>
                      <a:pt x="19533" y="13"/>
                      <a:pt x="18216" y="13"/>
                    </a:cubicBezTo>
                    <a:cubicBezTo>
                      <a:pt x="15100" y="13"/>
                      <a:pt x="11984" y="150"/>
                      <a:pt x="8869" y="150"/>
                    </a:cubicBezTo>
                    <a:cubicBezTo>
                      <a:pt x="7263" y="150"/>
                      <a:pt x="5658" y="114"/>
                      <a:pt x="4053" y="4"/>
                    </a:cubicBezTo>
                    <a:cubicBezTo>
                      <a:pt x="4017" y="1"/>
                      <a:pt x="3982" y="0"/>
                      <a:pt x="39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71" name="Google Shape;2071;p45">
                <a:extLst>
                  <a:ext uri="{FF2B5EF4-FFF2-40B4-BE49-F238E27FC236}">
                    <a16:creationId xmlns:a16="http://schemas.microsoft.com/office/drawing/2014/main" id="{367DA72F-39F5-44D9-985E-9AA82FE3DEA9}"/>
                  </a:ext>
                </a:extLst>
              </p:cNvPr>
              <p:cNvSpPr/>
              <p:nvPr/>
            </p:nvSpPr>
            <p:spPr>
              <a:xfrm>
                <a:off x="5095263" y="1738374"/>
                <a:ext cx="198867" cy="351566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14163" extrusionOk="0">
                    <a:moveTo>
                      <a:pt x="1159" y="0"/>
                    </a:moveTo>
                    <a:cubicBezTo>
                      <a:pt x="470" y="0"/>
                      <a:pt x="1" y="660"/>
                      <a:pt x="161" y="1310"/>
                    </a:cubicBezTo>
                    <a:cubicBezTo>
                      <a:pt x="237" y="1623"/>
                      <a:pt x="329" y="1929"/>
                      <a:pt x="426" y="2231"/>
                    </a:cubicBezTo>
                    <a:cubicBezTo>
                      <a:pt x="406" y="2747"/>
                      <a:pt x="319" y="3385"/>
                      <a:pt x="326" y="3645"/>
                    </a:cubicBezTo>
                    <a:cubicBezTo>
                      <a:pt x="351" y="4479"/>
                      <a:pt x="418" y="5313"/>
                      <a:pt x="471" y="6145"/>
                    </a:cubicBezTo>
                    <a:cubicBezTo>
                      <a:pt x="610" y="8257"/>
                      <a:pt x="716" y="10359"/>
                      <a:pt x="368" y="12457"/>
                    </a:cubicBezTo>
                    <a:cubicBezTo>
                      <a:pt x="236" y="13242"/>
                      <a:pt x="905" y="13754"/>
                      <a:pt x="1508" y="13754"/>
                    </a:cubicBezTo>
                    <a:cubicBezTo>
                      <a:pt x="1554" y="13754"/>
                      <a:pt x="1599" y="13751"/>
                      <a:pt x="1644" y="13745"/>
                    </a:cubicBezTo>
                    <a:cubicBezTo>
                      <a:pt x="2335" y="14042"/>
                      <a:pt x="3132" y="14163"/>
                      <a:pt x="3944" y="14163"/>
                    </a:cubicBezTo>
                    <a:cubicBezTo>
                      <a:pt x="5054" y="14163"/>
                      <a:pt x="6192" y="13937"/>
                      <a:pt x="7126" y="13627"/>
                    </a:cubicBezTo>
                    <a:cubicBezTo>
                      <a:pt x="7637" y="13458"/>
                      <a:pt x="8039" y="12908"/>
                      <a:pt x="7850" y="12353"/>
                    </a:cubicBezTo>
                    <a:cubicBezTo>
                      <a:pt x="6584" y="8645"/>
                      <a:pt x="3815" y="5640"/>
                      <a:pt x="2526" y="1975"/>
                    </a:cubicBezTo>
                    <a:cubicBezTo>
                      <a:pt x="2469" y="1431"/>
                      <a:pt x="2362" y="926"/>
                      <a:pt x="2155" y="513"/>
                    </a:cubicBezTo>
                    <a:cubicBezTo>
                      <a:pt x="1996" y="194"/>
                      <a:pt x="1608" y="0"/>
                      <a:pt x="1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72" name="Google Shape;2072;p45">
                <a:extLst>
                  <a:ext uri="{FF2B5EF4-FFF2-40B4-BE49-F238E27FC236}">
                    <a16:creationId xmlns:a16="http://schemas.microsoft.com/office/drawing/2014/main" id="{3E0EF25F-B3FA-46CD-851A-AF9762C40969}"/>
                  </a:ext>
                </a:extLst>
              </p:cNvPr>
              <p:cNvSpPr/>
              <p:nvPr/>
            </p:nvSpPr>
            <p:spPr>
              <a:xfrm>
                <a:off x="2934490" y="2040261"/>
                <a:ext cx="1564170" cy="1417730"/>
              </a:xfrm>
              <a:custGeom>
                <a:avLst/>
                <a:gdLst/>
                <a:ahLst/>
                <a:cxnLst/>
                <a:rect l="l" t="t" r="r" b="b"/>
                <a:pathLst>
                  <a:path w="62550" h="56718" extrusionOk="0">
                    <a:moveTo>
                      <a:pt x="42629" y="1"/>
                    </a:moveTo>
                    <a:cubicBezTo>
                      <a:pt x="41902" y="1"/>
                      <a:pt x="41164" y="402"/>
                      <a:pt x="40740" y="1027"/>
                    </a:cubicBezTo>
                    <a:cubicBezTo>
                      <a:pt x="40574" y="1159"/>
                      <a:pt x="40407" y="1291"/>
                      <a:pt x="40241" y="1423"/>
                    </a:cubicBezTo>
                    <a:cubicBezTo>
                      <a:pt x="39050" y="2118"/>
                      <a:pt x="38925" y="3698"/>
                      <a:pt x="39821" y="4674"/>
                    </a:cubicBezTo>
                    <a:cubicBezTo>
                      <a:pt x="40167" y="5884"/>
                      <a:pt x="39857" y="6840"/>
                      <a:pt x="38890" y="7544"/>
                    </a:cubicBezTo>
                    <a:cubicBezTo>
                      <a:pt x="38883" y="7551"/>
                      <a:pt x="38879" y="7560"/>
                      <a:pt x="38871" y="7567"/>
                    </a:cubicBezTo>
                    <a:cubicBezTo>
                      <a:pt x="38521" y="7633"/>
                      <a:pt x="38162" y="7666"/>
                      <a:pt x="37803" y="7666"/>
                    </a:cubicBezTo>
                    <a:cubicBezTo>
                      <a:pt x="37038" y="7666"/>
                      <a:pt x="36274" y="7516"/>
                      <a:pt x="35602" y="7220"/>
                    </a:cubicBezTo>
                    <a:cubicBezTo>
                      <a:pt x="35268" y="7072"/>
                      <a:pt x="34895" y="6995"/>
                      <a:pt x="34526" y="6995"/>
                    </a:cubicBezTo>
                    <a:cubicBezTo>
                      <a:pt x="33635" y="6995"/>
                      <a:pt x="32770" y="7447"/>
                      <a:pt x="32560" y="8457"/>
                    </a:cubicBezTo>
                    <a:cubicBezTo>
                      <a:pt x="32245" y="9970"/>
                      <a:pt x="31795" y="11158"/>
                      <a:pt x="31004" y="12260"/>
                    </a:cubicBezTo>
                    <a:cubicBezTo>
                      <a:pt x="30315" y="12548"/>
                      <a:pt x="29596" y="12792"/>
                      <a:pt x="28908" y="13057"/>
                    </a:cubicBezTo>
                    <a:cubicBezTo>
                      <a:pt x="28805" y="13049"/>
                      <a:pt x="28703" y="13032"/>
                      <a:pt x="28599" y="13028"/>
                    </a:cubicBezTo>
                    <a:cubicBezTo>
                      <a:pt x="28335" y="12912"/>
                      <a:pt x="28071" y="12804"/>
                      <a:pt x="27809" y="12695"/>
                    </a:cubicBezTo>
                    <a:cubicBezTo>
                      <a:pt x="27272" y="12373"/>
                      <a:pt x="26749" y="11991"/>
                      <a:pt x="26235" y="11540"/>
                    </a:cubicBezTo>
                    <a:cubicBezTo>
                      <a:pt x="26094" y="10734"/>
                      <a:pt x="25891" y="9935"/>
                      <a:pt x="25596" y="9147"/>
                    </a:cubicBezTo>
                    <a:cubicBezTo>
                      <a:pt x="24985" y="7517"/>
                      <a:pt x="23862" y="6274"/>
                      <a:pt x="22330" y="5475"/>
                    </a:cubicBezTo>
                    <a:cubicBezTo>
                      <a:pt x="20715" y="4631"/>
                      <a:pt x="16080" y="5115"/>
                      <a:pt x="16028" y="2589"/>
                    </a:cubicBezTo>
                    <a:cubicBezTo>
                      <a:pt x="16003" y="1319"/>
                      <a:pt x="14815" y="547"/>
                      <a:pt x="13727" y="547"/>
                    </a:cubicBezTo>
                    <a:cubicBezTo>
                      <a:pt x="12889" y="547"/>
                      <a:pt x="12110" y="1004"/>
                      <a:pt x="11962" y="2040"/>
                    </a:cubicBezTo>
                    <a:cubicBezTo>
                      <a:pt x="11935" y="2228"/>
                      <a:pt x="11920" y="2411"/>
                      <a:pt x="11911" y="2593"/>
                    </a:cubicBezTo>
                    <a:cubicBezTo>
                      <a:pt x="11903" y="2591"/>
                      <a:pt x="11896" y="2590"/>
                      <a:pt x="11888" y="2589"/>
                    </a:cubicBezTo>
                    <a:lnTo>
                      <a:pt x="11888" y="2589"/>
                    </a:lnTo>
                    <a:cubicBezTo>
                      <a:pt x="11889" y="2676"/>
                      <a:pt x="11903" y="2754"/>
                      <a:pt x="11906" y="2840"/>
                    </a:cubicBezTo>
                    <a:cubicBezTo>
                      <a:pt x="11904" y="3377"/>
                      <a:pt x="11971" y="3912"/>
                      <a:pt x="12109" y="4430"/>
                    </a:cubicBezTo>
                    <a:cubicBezTo>
                      <a:pt x="11885" y="4464"/>
                      <a:pt x="11668" y="4532"/>
                      <a:pt x="11465" y="4632"/>
                    </a:cubicBezTo>
                    <a:cubicBezTo>
                      <a:pt x="9823" y="5453"/>
                      <a:pt x="9104" y="7105"/>
                      <a:pt x="8532" y="8731"/>
                    </a:cubicBezTo>
                    <a:cubicBezTo>
                      <a:pt x="7335" y="12131"/>
                      <a:pt x="6370" y="15444"/>
                      <a:pt x="4846" y="18767"/>
                    </a:cubicBezTo>
                    <a:cubicBezTo>
                      <a:pt x="2353" y="24196"/>
                      <a:pt x="288" y="30086"/>
                      <a:pt x="398" y="36127"/>
                    </a:cubicBezTo>
                    <a:cubicBezTo>
                      <a:pt x="405" y="36431"/>
                      <a:pt x="475" y="36731"/>
                      <a:pt x="608" y="37005"/>
                    </a:cubicBezTo>
                    <a:cubicBezTo>
                      <a:pt x="227" y="37329"/>
                      <a:pt x="0" y="37825"/>
                      <a:pt x="87" y="38508"/>
                    </a:cubicBezTo>
                    <a:cubicBezTo>
                      <a:pt x="747" y="43723"/>
                      <a:pt x="1616" y="48865"/>
                      <a:pt x="5711" y="52532"/>
                    </a:cubicBezTo>
                    <a:cubicBezTo>
                      <a:pt x="9111" y="55576"/>
                      <a:pt x="12466" y="56718"/>
                      <a:pt x="16271" y="56718"/>
                    </a:cubicBezTo>
                    <a:cubicBezTo>
                      <a:pt x="17920" y="56718"/>
                      <a:pt x="19654" y="56503"/>
                      <a:pt x="21512" y="56136"/>
                    </a:cubicBezTo>
                    <a:cubicBezTo>
                      <a:pt x="24766" y="55494"/>
                      <a:pt x="27864" y="55067"/>
                      <a:pt x="31006" y="53929"/>
                    </a:cubicBezTo>
                    <a:cubicBezTo>
                      <a:pt x="34350" y="52718"/>
                      <a:pt x="37529" y="51048"/>
                      <a:pt x="40777" y="49611"/>
                    </a:cubicBezTo>
                    <a:cubicBezTo>
                      <a:pt x="47300" y="46730"/>
                      <a:pt x="53718" y="43838"/>
                      <a:pt x="59756" y="40072"/>
                    </a:cubicBezTo>
                    <a:cubicBezTo>
                      <a:pt x="59792" y="40074"/>
                      <a:pt x="59828" y="40075"/>
                      <a:pt x="59863" y="40075"/>
                    </a:cubicBezTo>
                    <a:cubicBezTo>
                      <a:pt x="61207" y="40075"/>
                      <a:pt x="62549" y="38586"/>
                      <a:pt x="61808" y="36946"/>
                    </a:cubicBezTo>
                    <a:cubicBezTo>
                      <a:pt x="60375" y="33774"/>
                      <a:pt x="59264" y="30500"/>
                      <a:pt x="58188" y="27193"/>
                    </a:cubicBezTo>
                    <a:cubicBezTo>
                      <a:pt x="57973" y="26537"/>
                      <a:pt x="57727" y="25885"/>
                      <a:pt x="57475" y="25232"/>
                    </a:cubicBezTo>
                    <a:cubicBezTo>
                      <a:pt x="57358" y="24829"/>
                      <a:pt x="57239" y="24426"/>
                      <a:pt x="57127" y="24022"/>
                    </a:cubicBezTo>
                    <a:cubicBezTo>
                      <a:pt x="56953" y="23399"/>
                      <a:pt x="56887" y="21860"/>
                      <a:pt x="56587" y="21860"/>
                    </a:cubicBezTo>
                    <a:cubicBezTo>
                      <a:pt x="56528" y="21860"/>
                      <a:pt x="56460" y="21920"/>
                      <a:pt x="56380" y="22058"/>
                    </a:cubicBezTo>
                    <a:cubicBezTo>
                      <a:pt x="56376" y="22048"/>
                      <a:pt x="56374" y="22039"/>
                      <a:pt x="56372" y="22027"/>
                    </a:cubicBezTo>
                    <a:cubicBezTo>
                      <a:pt x="56667" y="21307"/>
                      <a:pt x="56551" y="20622"/>
                      <a:pt x="56204" y="20086"/>
                    </a:cubicBezTo>
                    <a:cubicBezTo>
                      <a:pt x="56692" y="19719"/>
                      <a:pt x="57179" y="19349"/>
                      <a:pt x="57655" y="18958"/>
                    </a:cubicBezTo>
                    <a:cubicBezTo>
                      <a:pt x="58460" y="18298"/>
                      <a:pt x="58480" y="16688"/>
                      <a:pt x="57655" y="16032"/>
                    </a:cubicBezTo>
                    <a:cubicBezTo>
                      <a:pt x="55193" y="14070"/>
                      <a:pt x="53410" y="11604"/>
                      <a:pt x="51477" y="9147"/>
                    </a:cubicBezTo>
                    <a:cubicBezTo>
                      <a:pt x="49167" y="6212"/>
                      <a:pt x="46496" y="3388"/>
                      <a:pt x="43991" y="609"/>
                    </a:cubicBezTo>
                    <a:cubicBezTo>
                      <a:pt x="43609" y="185"/>
                      <a:pt x="43122" y="1"/>
                      <a:pt x="426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73" name="Google Shape;2073;p45">
                <a:extLst>
                  <a:ext uri="{FF2B5EF4-FFF2-40B4-BE49-F238E27FC236}">
                    <a16:creationId xmlns:a16="http://schemas.microsoft.com/office/drawing/2014/main" id="{34312342-7087-41BD-9E50-CE769189DFBF}"/>
                  </a:ext>
                </a:extLst>
              </p:cNvPr>
              <p:cNvSpPr/>
              <p:nvPr/>
            </p:nvSpPr>
            <p:spPr>
              <a:xfrm>
                <a:off x="4330388" y="2483540"/>
                <a:ext cx="252409" cy="527349"/>
              </a:xfrm>
              <a:custGeom>
                <a:avLst/>
                <a:gdLst/>
                <a:ahLst/>
                <a:cxnLst/>
                <a:rect l="l" t="t" r="r" b="b"/>
                <a:pathLst>
                  <a:path w="10150" h="21170" extrusionOk="0">
                    <a:moveTo>
                      <a:pt x="4154" y="0"/>
                    </a:moveTo>
                    <a:cubicBezTo>
                      <a:pt x="3564" y="0"/>
                      <a:pt x="2947" y="217"/>
                      <a:pt x="2361" y="661"/>
                    </a:cubicBezTo>
                    <a:cubicBezTo>
                      <a:pt x="1150" y="728"/>
                      <a:pt x="0" y="1706"/>
                      <a:pt x="489" y="3186"/>
                    </a:cubicBezTo>
                    <a:cubicBezTo>
                      <a:pt x="694" y="3805"/>
                      <a:pt x="895" y="4425"/>
                      <a:pt x="1092" y="5048"/>
                    </a:cubicBezTo>
                    <a:cubicBezTo>
                      <a:pt x="1099" y="5118"/>
                      <a:pt x="1097" y="5184"/>
                      <a:pt x="1111" y="5256"/>
                    </a:cubicBezTo>
                    <a:cubicBezTo>
                      <a:pt x="1455" y="7120"/>
                      <a:pt x="2029" y="8862"/>
                      <a:pt x="2976" y="10511"/>
                    </a:cubicBezTo>
                    <a:cubicBezTo>
                      <a:pt x="3004" y="10561"/>
                      <a:pt x="3039" y="10601"/>
                      <a:pt x="3069" y="10647"/>
                    </a:cubicBezTo>
                    <a:cubicBezTo>
                      <a:pt x="3003" y="11107"/>
                      <a:pt x="3076" y="11602"/>
                      <a:pt x="3286" y="12064"/>
                    </a:cubicBezTo>
                    <a:cubicBezTo>
                      <a:pt x="4058" y="13774"/>
                      <a:pt x="4489" y="15701"/>
                      <a:pt x="5486" y="17296"/>
                    </a:cubicBezTo>
                    <a:cubicBezTo>
                      <a:pt x="5440" y="18159"/>
                      <a:pt x="5689" y="18986"/>
                      <a:pt x="6147" y="19719"/>
                    </a:cubicBezTo>
                    <a:cubicBezTo>
                      <a:pt x="6148" y="19720"/>
                      <a:pt x="6150" y="19723"/>
                      <a:pt x="6151" y="19725"/>
                    </a:cubicBezTo>
                    <a:cubicBezTo>
                      <a:pt x="6157" y="19738"/>
                      <a:pt x="6164" y="19751"/>
                      <a:pt x="6171" y="19763"/>
                    </a:cubicBezTo>
                    <a:cubicBezTo>
                      <a:pt x="5916" y="20435"/>
                      <a:pt x="6519" y="21169"/>
                      <a:pt x="7184" y="21169"/>
                    </a:cubicBezTo>
                    <a:cubicBezTo>
                      <a:pt x="7418" y="21169"/>
                      <a:pt x="7660" y="21078"/>
                      <a:pt x="7875" y="20860"/>
                    </a:cubicBezTo>
                    <a:cubicBezTo>
                      <a:pt x="8559" y="20166"/>
                      <a:pt x="9193" y="19418"/>
                      <a:pt x="9694" y="18581"/>
                    </a:cubicBezTo>
                    <a:cubicBezTo>
                      <a:pt x="9889" y="18252"/>
                      <a:pt x="9891" y="17938"/>
                      <a:pt x="9775" y="17681"/>
                    </a:cubicBezTo>
                    <a:cubicBezTo>
                      <a:pt x="9876" y="17431"/>
                      <a:pt x="9934" y="17165"/>
                      <a:pt x="9927" y="16893"/>
                    </a:cubicBezTo>
                    <a:cubicBezTo>
                      <a:pt x="10065" y="16618"/>
                      <a:pt x="10150" y="16314"/>
                      <a:pt x="10145" y="15989"/>
                    </a:cubicBezTo>
                    <a:cubicBezTo>
                      <a:pt x="10100" y="12649"/>
                      <a:pt x="8872" y="9456"/>
                      <a:pt x="7424" y="6435"/>
                    </a:cubicBezTo>
                    <a:cubicBezTo>
                      <a:pt x="7351" y="5260"/>
                      <a:pt x="7270" y="4126"/>
                      <a:pt x="7070" y="3120"/>
                    </a:cubicBezTo>
                    <a:cubicBezTo>
                      <a:pt x="6666" y="1085"/>
                      <a:pt x="5477" y="0"/>
                      <a:pt x="4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74" name="Google Shape;2074;p45">
                <a:extLst>
                  <a:ext uri="{FF2B5EF4-FFF2-40B4-BE49-F238E27FC236}">
                    <a16:creationId xmlns:a16="http://schemas.microsoft.com/office/drawing/2014/main" id="{A6D070C6-D3A4-4FE7-9FAE-0D6CA6FD6795}"/>
                  </a:ext>
                </a:extLst>
              </p:cNvPr>
              <p:cNvSpPr/>
              <p:nvPr/>
            </p:nvSpPr>
            <p:spPr>
              <a:xfrm>
                <a:off x="4422173" y="2235152"/>
                <a:ext cx="305950" cy="336281"/>
              </a:xfrm>
              <a:custGeom>
                <a:avLst/>
                <a:gdLst/>
                <a:ahLst/>
                <a:cxnLst/>
                <a:rect l="l" t="t" r="r" b="b"/>
                <a:pathLst>
                  <a:path w="12333" h="13481" extrusionOk="0">
                    <a:moveTo>
                      <a:pt x="11115" y="1"/>
                    </a:moveTo>
                    <a:cubicBezTo>
                      <a:pt x="10879" y="1"/>
                      <a:pt x="10646" y="99"/>
                      <a:pt x="10464" y="334"/>
                    </a:cubicBezTo>
                    <a:cubicBezTo>
                      <a:pt x="9346" y="1779"/>
                      <a:pt x="7613" y="2709"/>
                      <a:pt x="6175" y="3816"/>
                    </a:cubicBezTo>
                    <a:cubicBezTo>
                      <a:pt x="4428" y="5161"/>
                      <a:pt x="2619" y="6425"/>
                      <a:pt x="839" y="7729"/>
                    </a:cubicBezTo>
                    <a:cubicBezTo>
                      <a:pt x="0" y="8345"/>
                      <a:pt x="360" y="9658"/>
                      <a:pt x="1342" y="9658"/>
                    </a:cubicBezTo>
                    <a:cubicBezTo>
                      <a:pt x="1435" y="9658"/>
                      <a:pt x="1534" y="9646"/>
                      <a:pt x="1637" y="9621"/>
                    </a:cubicBezTo>
                    <a:cubicBezTo>
                      <a:pt x="1976" y="9539"/>
                      <a:pt x="2304" y="9431"/>
                      <a:pt x="2627" y="9313"/>
                    </a:cubicBezTo>
                    <a:cubicBezTo>
                      <a:pt x="2789" y="9768"/>
                      <a:pt x="3111" y="10142"/>
                      <a:pt x="3513" y="10386"/>
                    </a:cubicBezTo>
                    <a:cubicBezTo>
                      <a:pt x="3478" y="11168"/>
                      <a:pt x="3520" y="11951"/>
                      <a:pt x="3677" y="12728"/>
                    </a:cubicBezTo>
                    <a:cubicBezTo>
                      <a:pt x="3773" y="13206"/>
                      <a:pt x="4234" y="13480"/>
                      <a:pt x="4689" y="13480"/>
                    </a:cubicBezTo>
                    <a:cubicBezTo>
                      <a:pt x="4955" y="13480"/>
                      <a:pt x="5219" y="13386"/>
                      <a:pt x="5406" y="13184"/>
                    </a:cubicBezTo>
                    <a:cubicBezTo>
                      <a:pt x="6228" y="12300"/>
                      <a:pt x="7119" y="11491"/>
                      <a:pt x="8013" y="10686"/>
                    </a:cubicBezTo>
                    <a:cubicBezTo>
                      <a:pt x="8541" y="10316"/>
                      <a:pt x="9043" y="9947"/>
                      <a:pt x="9622" y="9693"/>
                    </a:cubicBezTo>
                    <a:lnTo>
                      <a:pt x="9622" y="9693"/>
                    </a:lnTo>
                    <a:cubicBezTo>
                      <a:pt x="9681" y="10276"/>
                      <a:pt x="9644" y="10852"/>
                      <a:pt x="9328" y="11041"/>
                    </a:cubicBezTo>
                    <a:cubicBezTo>
                      <a:pt x="8361" y="11616"/>
                      <a:pt x="8951" y="12981"/>
                      <a:pt x="9851" y="12981"/>
                    </a:cubicBezTo>
                    <a:cubicBezTo>
                      <a:pt x="10017" y="12981"/>
                      <a:pt x="10193" y="12934"/>
                      <a:pt x="10372" y="12828"/>
                    </a:cubicBezTo>
                    <a:cubicBezTo>
                      <a:pt x="11969" y="11879"/>
                      <a:pt x="11814" y="9492"/>
                      <a:pt x="11389" y="7921"/>
                    </a:cubicBezTo>
                    <a:cubicBezTo>
                      <a:pt x="11778" y="5640"/>
                      <a:pt x="12333" y="3403"/>
                      <a:pt x="12232" y="1066"/>
                    </a:cubicBezTo>
                    <a:cubicBezTo>
                      <a:pt x="12208" y="509"/>
                      <a:pt x="11652" y="1"/>
                      <a:pt x="11115" y="1"/>
                    </a:cubicBezTo>
                    <a:close/>
                  </a:path>
                </a:pathLst>
              </a:custGeom>
              <a:solidFill>
                <a:srgbClr val="DCFFFE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75" name="Google Shape;2075;p45">
                <a:extLst>
                  <a:ext uri="{FF2B5EF4-FFF2-40B4-BE49-F238E27FC236}">
                    <a16:creationId xmlns:a16="http://schemas.microsoft.com/office/drawing/2014/main" id="{2A39F590-545A-496E-827B-10F69E025DBA}"/>
                  </a:ext>
                </a:extLst>
              </p:cNvPr>
              <p:cNvSpPr/>
              <p:nvPr/>
            </p:nvSpPr>
            <p:spPr>
              <a:xfrm>
                <a:off x="3137183" y="2464434"/>
                <a:ext cx="68839" cy="53499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76" name="Google Shape;2076;p45">
                <a:extLst>
                  <a:ext uri="{FF2B5EF4-FFF2-40B4-BE49-F238E27FC236}">
                    <a16:creationId xmlns:a16="http://schemas.microsoft.com/office/drawing/2014/main" id="{FE97480A-7B63-4111-8CE4-8DA80623BF52}"/>
                  </a:ext>
                </a:extLst>
              </p:cNvPr>
              <p:cNvSpPr/>
              <p:nvPr/>
            </p:nvSpPr>
            <p:spPr>
              <a:xfrm>
                <a:off x="3240440" y="2315400"/>
                <a:ext cx="68839" cy="53499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9" extrusionOk="0">
                    <a:moveTo>
                      <a:pt x="1359" y="1"/>
                    </a:moveTo>
                    <a:cubicBezTo>
                      <a:pt x="0" y="1"/>
                      <a:pt x="0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77" name="Google Shape;2077;p45">
                <a:extLst>
                  <a:ext uri="{FF2B5EF4-FFF2-40B4-BE49-F238E27FC236}">
                    <a16:creationId xmlns:a16="http://schemas.microsoft.com/office/drawing/2014/main" id="{7197B2B8-324A-4072-8E45-82C16FD5A1E1}"/>
                  </a:ext>
                </a:extLst>
              </p:cNvPr>
              <p:cNvSpPr/>
              <p:nvPr/>
            </p:nvSpPr>
            <p:spPr>
              <a:xfrm>
                <a:off x="3355171" y="2502648"/>
                <a:ext cx="65016" cy="49677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7"/>
                      <a:pt x="1359" y="2107"/>
                    </a:cubicBezTo>
                    <a:cubicBezTo>
                      <a:pt x="2717" y="2107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78" name="Google Shape;2078;p45">
                <a:extLst>
                  <a:ext uri="{FF2B5EF4-FFF2-40B4-BE49-F238E27FC236}">
                    <a16:creationId xmlns:a16="http://schemas.microsoft.com/office/drawing/2014/main" id="{96171250-C91E-44DD-A1E9-B1BE3FEEF78B}"/>
                  </a:ext>
                </a:extLst>
              </p:cNvPr>
              <p:cNvSpPr/>
              <p:nvPr/>
            </p:nvSpPr>
            <p:spPr>
              <a:xfrm>
                <a:off x="3213670" y="2651680"/>
                <a:ext cx="68839" cy="5349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7" extrusionOk="0">
                    <a:moveTo>
                      <a:pt x="1358" y="0"/>
                    </a:moveTo>
                    <a:cubicBezTo>
                      <a:pt x="0" y="0"/>
                      <a:pt x="0" y="2107"/>
                      <a:pt x="1358" y="2107"/>
                    </a:cubicBezTo>
                    <a:cubicBezTo>
                      <a:pt x="2717" y="2107"/>
                      <a:pt x="2717" y="0"/>
                      <a:pt x="13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79" name="Google Shape;2079;p45">
                <a:extLst>
                  <a:ext uri="{FF2B5EF4-FFF2-40B4-BE49-F238E27FC236}">
                    <a16:creationId xmlns:a16="http://schemas.microsoft.com/office/drawing/2014/main" id="{8502382F-BBCA-4E57-97DC-F417C22FC09A}"/>
                  </a:ext>
                </a:extLst>
              </p:cNvPr>
              <p:cNvSpPr/>
              <p:nvPr/>
            </p:nvSpPr>
            <p:spPr>
              <a:xfrm>
                <a:off x="3049221" y="2781607"/>
                <a:ext cx="68839" cy="53499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8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80" name="Google Shape;2080;p45">
                <a:extLst>
                  <a:ext uri="{FF2B5EF4-FFF2-40B4-BE49-F238E27FC236}">
                    <a16:creationId xmlns:a16="http://schemas.microsoft.com/office/drawing/2014/main" id="{CF30B022-74A1-4CBC-AE62-14E49A57B65B}"/>
                  </a:ext>
                </a:extLst>
              </p:cNvPr>
              <p:cNvSpPr/>
              <p:nvPr/>
            </p:nvSpPr>
            <p:spPr>
              <a:xfrm>
                <a:off x="3435484" y="2762501"/>
                <a:ext cx="68839" cy="53499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7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81" name="Google Shape;2081;p45">
                <a:extLst>
                  <a:ext uri="{FF2B5EF4-FFF2-40B4-BE49-F238E27FC236}">
                    <a16:creationId xmlns:a16="http://schemas.microsoft.com/office/drawing/2014/main" id="{86D0EDEC-E3ED-4B26-8607-48D8017E1842}"/>
                  </a:ext>
                </a:extLst>
              </p:cNvPr>
              <p:cNvSpPr/>
              <p:nvPr/>
            </p:nvSpPr>
            <p:spPr>
              <a:xfrm>
                <a:off x="3259563" y="2934462"/>
                <a:ext cx="68839" cy="49679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82" name="Google Shape;2082;p45">
                <a:extLst>
                  <a:ext uri="{FF2B5EF4-FFF2-40B4-BE49-F238E27FC236}">
                    <a16:creationId xmlns:a16="http://schemas.microsoft.com/office/drawing/2014/main" id="{CF65E4B5-C4A8-4B2C-ABBA-ABBE1EA3C33F}"/>
                  </a:ext>
                </a:extLst>
              </p:cNvPr>
              <p:cNvSpPr/>
              <p:nvPr/>
            </p:nvSpPr>
            <p:spPr>
              <a:xfrm>
                <a:off x="3106588" y="3205780"/>
                <a:ext cx="65013" cy="5349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83" name="Google Shape;2083;p45">
                <a:extLst>
                  <a:ext uri="{FF2B5EF4-FFF2-40B4-BE49-F238E27FC236}">
                    <a16:creationId xmlns:a16="http://schemas.microsoft.com/office/drawing/2014/main" id="{191388E6-9956-4EC3-818B-1BCF71580525}"/>
                  </a:ext>
                </a:extLst>
              </p:cNvPr>
              <p:cNvSpPr/>
              <p:nvPr/>
            </p:nvSpPr>
            <p:spPr>
              <a:xfrm>
                <a:off x="3370469" y="3278385"/>
                <a:ext cx="65016" cy="53499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9" extrusionOk="0">
                    <a:moveTo>
                      <a:pt x="1359" y="1"/>
                    </a:moveTo>
                    <a:cubicBezTo>
                      <a:pt x="1" y="1"/>
                      <a:pt x="1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84" name="Google Shape;2084;p45">
                <a:extLst>
                  <a:ext uri="{FF2B5EF4-FFF2-40B4-BE49-F238E27FC236}">
                    <a16:creationId xmlns:a16="http://schemas.microsoft.com/office/drawing/2014/main" id="{58207DC3-BB6F-4EF5-B03F-636E6C6F16E7}"/>
                  </a:ext>
                </a:extLst>
              </p:cNvPr>
              <p:cNvSpPr/>
              <p:nvPr/>
            </p:nvSpPr>
            <p:spPr>
              <a:xfrm>
                <a:off x="3504323" y="3014712"/>
                <a:ext cx="68839" cy="49677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85" name="Google Shape;2085;p45">
                <a:extLst>
                  <a:ext uri="{FF2B5EF4-FFF2-40B4-BE49-F238E27FC236}">
                    <a16:creationId xmlns:a16="http://schemas.microsoft.com/office/drawing/2014/main" id="{ECDF423B-A674-474B-8153-781E09C4CFD3}"/>
                  </a:ext>
                </a:extLst>
              </p:cNvPr>
              <p:cNvSpPr/>
              <p:nvPr/>
            </p:nvSpPr>
            <p:spPr>
              <a:xfrm>
                <a:off x="3626703" y="3190495"/>
                <a:ext cx="68839" cy="5349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86" name="Google Shape;2086;p45">
                <a:extLst>
                  <a:ext uri="{FF2B5EF4-FFF2-40B4-BE49-F238E27FC236}">
                    <a16:creationId xmlns:a16="http://schemas.microsoft.com/office/drawing/2014/main" id="{F1880389-121E-4E91-890C-2195EADF1A90}"/>
                  </a:ext>
                </a:extLst>
              </p:cNvPr>
              <p:cNvSpPr/>
              <p:nvPr/>
            </p:nvSpPr>
            <p:spPr>
              <a:xfrm>
                <a:off x="3806447" y="2942104"/>
                <a:ext cx="68839" cy="5349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87" name="Google Shape;2087;p45">
                <a:extLst>
                  <a:ext uri="{FF2B5EF4-FFF2-40B4-BE49-F238E27FC236}">
                    <a16:creationId xmlns:a16="http://schemas.microsoft.com/office/drawing/2014/main" id="{829801BB-B1EC-4229-A650-1208285E5E19}"/>
                  </a:ext>
                </a:extLst>
              </p:cNvPr>
              <p:cNvSpPr/>
              <p:nvPr/>
            </p:nvSpPr>
            <p:spPr>
              <a:xfrm>
                <a:off x="4009140" y="3060568"/>
                <a:ext cx="68839" cy="53499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88" name="Google Shape;2088;p45">
                <a:extLst>
                  <a:ext uri="{FF2B5EF4-FFF2-40B4-BE49-F238E27FC236}">
                    <a16:creationId xmlns:a16="http://schemas.microsoft.com/office/drawing/2014/main" id="{1C1C9965-F268-4D49-9C59-40C83D495901}"/>
                  </a:ext>
                </a:extLst>
              </p:cNvPr>
              <p:cNvSpPr/>
              <p:nvPr/>
            </p:nvSpPr>
            <p:spPr>
              <a:xfrm>
                <a:off x="4074153" y="2823643"/>
                <a:ext cx="68839" cy="53499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89" name="Google Shape;2089;p45">
                <a:extLst>
                  <a:ext uri="{FF2B5EF4-FFF2-40B4-BE49-F238E27FC236}">
                    <a16:creationId xmlns:a16="http://schemas.microsoft.com/office/drawing/2014/main" id="{B307F314-5CB4-46B1-8854-951EFAD4C9CE}"/>
                  </a:ext>
                </a:extLst>
              </p:cNvPr>
              <p:cNvSpPr/>
              <p:nvPr/>
            </p:nvSpPr>
            <p:spPr>
              <a:xfrm>
                <a:off x="3787327" y="2621109"/>
                <a:ext cx="65013" cy="53499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0"/>
                    </a:moveTo>
                    <a:cubicBezTo>
                      <a:pt x="1" y="0"/>
                      <a:pt x="1" y="2107"/>
                      <a:pt x="1360" y="2107"/>
                    </a:cubicBezTo>
                    <a:cubicBezTo>
                      <a:pt x="2719" y="2107"/>
                      <a:pt x="2719" y="0"/>
                      <a:pt x="1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90" name="Google Shape;2090;p45">
                <a:extLst>
                  <a:ext uri="{FF2B5EF4-FFF2-40B4-BE49-F238E27FC236}">
                    <a16:creationId xmlns:a16="http://schemas.microsoft.com/office/drawing/2014/main" id="{F10DE755-CCCF-41A4-B8FF-D1FC0D5D8B2F}"/>
                  </a:ext>
                </a:extLst>
              </p:cNvPr>
              <p:cNvSpPr/>
              <p:nvPr/>
            </p:nvSpPr>
            <p:spPr>
              <a:xfrm>
                <a:off x="3848517" y="2414755"/>
                <a:ext cx="68839" cy="49679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91" name="Google Shape;2091;p45">
                <a:extLst>
                  <a:ext uri="{FF2B5EF4-FFF2-40B4-BE49-F238E27FC236}">
                    <a16:creationId xmlns:a16="http://schemas.microsoft.com/office/drawing/2014/main" id="{B1358DF5-7524-4A8D-928C-203393391B3C}"/>
                  </a:ext>
                </a:extLst>
              </p:cNvPr>
              <p:cNvSpPr/>
              <p:nvPr/>
            </p:nvSpPr>
            <p:spPr>
              <a:xfrm>
                <a:off x="4016789" y="2219866"/>
                <a:ext cx="68839" cy="53499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1" y="1"/>
                      <a:pt x="1" y="2107"/>
                      <a:pt x="1359" y="2107"/>
                    </a:cubicBezTo>
                    <a:cubicBezTo>
                      <a:pt x="2718" y="2107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92" name="Google Shape;2092;p45">
                <a:extLst>
                  <a:ext uri="{FF2B5EF4-FFF2-40B4-BE49-F238E27FC236}">
                    <a16:creationId xmlns:a16="http://schemas.microsoft.com/office/drawing/2014/main" id="{B930D5CA-D0BA-42EE-8DAB-9D7FB54A2780}"/>
                  </a:ext>
                </a:extLst>
              </p:cNvPr>
              <p:cNvSpPr/>
              <p:nvPr/>
            </p:nvSpPr>
            <p:spPr>
              <a:xfrm>
                <a:off x="4234777" y="2441506"/>
                <a:ext cx="65016" cy="53499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93" name="Google Shape;2093;p45">
                <a:extLst>
                  <a:ext uri="{FF2B5EF4-FFF2-40B4-BE49-F238E27FC236}">
                    <a16:creationId xmlns:a16="http://schemas.microsoft.com/office/drawing/2014/main" id="{C1B0C5D1-9A4A-4FBC-9F73-02AF856E3C2B}"/>
                  </a:ext>
                </a:extLst>
              </p:cNvPr>
              <p:cNvSpPr/>
              <p:nvPr/>
            </p:nvSpPr>
            <p:spPr>
              <a:xfrm>
                <a:off x="4089451" y="2388007"/>
                <a:ext cx="68839" cy="53499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9" y="2108"/>
                      <a:pt x="2717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94" name="Google Shape;2094;p45">
                <a:extLst>
                  <a:ext uri="{FF2B5EF4-FFF2-40B4-BE49-F238E27FC236}">
                    <a16:creationId xmlns:a16="http://schemas.microsoft.com/office/drawing/2014/main" id="{B513AC83-BE0E-4194-9565-CCA5E539558D}"/>
                  </a:ext>
                </a:extLst>
              </p:cNvPr>
              <p:cNvSpPr/>
              <p:nvPr/>
            </p:nvSpPr>
            <p:spPr>
              <a:xfrm>
                <a:off x="3554039" y="2395650"/>
                <a:ext cx="68839" cy="53499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95" name="Google Shape;2095;p45">
                <a:extLst>
                  <a:ext uri="{FF2B5EF4-FFF2-40B4-BE49-F238E27FC236}">
                    <a16:creationId xmlns:a16="http://schemas.microsoft.com/office/drawing/2014/main" id="{CA7CAC17-4B8A-452E-B8D3-FAD078266A05}"/>
                  </a:ext>
                </a:extLst>
              </p:cNvPr>
              <p:cNvSpPr/>
              <p:nvPr/>
            </p:nvSpPr>
            <p:spPr>
              <a:xfrm>
                <a:off x="4334211" y="2884785"/>
                <a:ext cx="68839" cy="53499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96" name="Google Shape;2096;p45">
                <a:extLst>
                  <a:ext uri="{FF2B5EF4-FFF2-40B4-BE49-F238E27FC236}">
                    <a16:creationId xmlns:a16="http://schemas.microsoft.com/office/drawing/2014/main" id="{5BD1468B-0146-464C-B294-0473903FC2E4}"/>
                  </a:ext>
                </a:extLst>
              </p:cNvPr>
              <p:cNvSpPr/>
              <p:nvPr/>
            </p:nvSpPr>
            <p:spPr>
              <a:xfrm>
                <a:off x="2991857" y="1295094"/>
                <a:ext cx="240934" cy="221640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8867" extrusionOk="0">
                    <a:moveTo>
                      <a:pt x="4085" y="1"/>
                    </a:moveTo>
                    <a:cubicBezTo>
                      <a:pt x="3205" y="1"/>
                      <a:pt x="2336" y="325"/>
                      <a:pt x="1615" y="1054"/>
                    </a:cubicBezTo>
                    <a:cubicBezTo>
                      <a:pt x="212" y="2470"/>
                      <a:pt x="1" y="4788"/>
                      <a:pt x="1122" y="6418"/>
                    </a:cubicBezTo>
                    <a:cubicBezTo>
                      <a:pt x="2126" y="7875"/>
                      <a:pt x="4124" y="8867"/>
                      <a:pt x="5947" y="8867"/>
                    </a:cubicBezTo>
                    <a:cubicBezTo>
                      <a:pt x="7467" y="8867"/>
                      <a:pt x="8866" y="8177"/>
                      <a:pt x="9467" y="6493"/>
                    </a:cubicBezTo>
                    <a:cubicBezTo>
                      <a:pt x="9612" y="6086"/>
                      <a:pt x="9278" y="5820"/>
                      <a:pt x="8939" y="5820"/>
                    </a:cubicBezTo>
                    <a:cubicBezTo>
                      <a:pt x="8717" y="5820"/>
                      <a:pt x="8492" y="5934"/>
                      <a:pt x="8398" y="6198"/>
                    </a:cubicBezTo>
                    <a:cubicBezTo>
                      <a:pt x="7989" y="7343"/>
                      <a:pt x="7044" y="7777"/>
                      <a:pt x="5997" y="7777"/>
                    </a:cubicBezTo>
                    <a:cubicBezTo>
                      <a:pt x="4754" y="7777"/>
                      <a:pt x="3368" y="7165"/>
                      <a:pt x="2566" y="6402"/>
                    </a:cubicBezTo>
                    <a:cubicBezTo>
                      <a:pt x="517" y="4451"/>
                      <a:pt x="1990" y="1105"/>
                      <a:pt x="4227" y="1105"/>
                    </a:cubicBezTo>
                    <a:cubicBezTo>
                      <a:pt x="4798" y="1105"/>
                      <a:pt x="5420" y="1323"/>
                      <a:pt x="6045" y="1839"/>
                    </a:cubicBezTo>
                    <a:cubicBezTo>
                      <a:pt x="6160" y="1935"/>
                      <a:pt x="6287" y="1975"/>
                      <a:pt x="6409" y="1975"/>
                    </a:cubicBezTo>
                    <a:cubicBezTo>
                      <a:pt x="6865" y="1975"/>
                      <a:pt x="7264" y="1414"/>
                      <a:pt x="6829" y="1055"/>
                    </a:cubicBezTo>
                    <a:lnTo>
                      <a:pt x="6829" y="1055"/>
                    </a:lnTo>
                    <a:lnTo>
                      <a:pt x="6829" y="1057"/>
                    </a:lnTo>
                    <a:cubicBezTo>
                      <a:pt x="6019" y="387"/>
                      <a:pt x="5045" y="1"/>
                      <a:pt x="40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97" name="Google Shape;2097;p45">
                <a:extLst>
                  <a:ext uri="{FF2B5EF4-FFF2-40B4-BE49-F238E27FC236}">
                    <a16:creationId xmlns:a16="http://schemas.microsoft.com/office/drawing/2014/main" id="{056C5A94-7366-4386-AC24-0DE8F0F1DA63}"/>
                  </a:ext>
                </a:extLst>
              </p:cNvPr>
              <p:cNvSpPr/>
              <p:nvPr/>
            </p:nvSpPr>
            <p:spPr>
              <a:xfrm>
                <a:off x="3060695" y="1379165"/>
                <a:ext cx="126203" cy="8789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3398" extrusionOk="0">
                    <a:moveTo>
                      <a:pt x="1162" y="0"/>
                    </a:moveTo>
                    <a:cubicBezTo>
                      <a:pt x="1013" y="0"/>
                      <a:pt x="863" y="4"/>
                      <a:pt x="713" y="14"/>
                    </a:cubicBezTo>
                    <a:cubicBezTo>
                      <a:pt x="18" y="58"/>
                      <a:pt x="0" y="1124"/>
                      <a:pt x="671" y="1124"/>
                    </a:cubicBezTo>
                    <a:cubicBezTo>
                      <a:pt x="684" y="1124"/>
                      <a:pt x="698" y="1124"/>
                      <a:pt x="713" y="1123"/>
                    </a:cubicBezTo>
                    <a:lnTo>
                      <a:pt x="713" y="1124"/>
                    </a:lnTo>
                    <a:cubicBezTo>
                      <a:pt x="866" y="1114"/>
                      <a:pt x="1019" y="1110"/>
                      <a:pt x="1172" y="1110"/>
                    </a:cubicBezTo>
                    <a:cubicBezTo>
                      <a:pt x="1829" y="1110"/>
                      <a:pt x="2480" y="1190"/>
                      <a:pt x="3133" y="1260"/>
                    </a:cubicBezTo>
                    <a:lnTo>
                      <a:pt x="3133" y="1260"/>
                    </a:lnTo>
                    <a:cubicBezTo>
                      <a:pt x="2770" y="1647"/>
                      <a:pt x="2404" y="2030"/>
                      <a:pt x="2058" y="2432"/>
                    </a:cubicBezTo>
                    <a:cubicBezTo>
                      <a:pt x="1703" y="2842"/>
                      <a:pt x="2074" y="3398"/>
                      <a:pt x="2477" y="3398"/>
                    </a:cubicBezTo>
                    <a:cubicBezTo>
                      <a:pt x="2603" y="3398"/>
                      <a:pt x="2731" y="3344"/>
                      <a:pt x="2842" y="3216"/>
                    </a:cubicBezTo>
                    <a:cubicBezTo>
                      <a:pt x="3437" y="2524"/>
                      <a:pt x="4093" y="1886"/>
                      <a:pt x="4689" y="1193"/>
                    </a:cubicBezTo>
                    <a:cubicBezTo>
                      <a:pt x="5003" y="828"/>
                      <a:pt x="4795" y="267"/>
                      <a:pt x="4297" y="246"/>
                    </a:cubicBezTo>
                    <a:cubicBezTo>
                      <a:pt x="3247" y="203"/>
                      <a:pt x="2212" y="0"/>
                      <a:pt x="1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98" name="Google Shape;2098;p45">
                <a:extLst>
                  <a:ext uri="{FF2B5EF4-FFF2-40B4-BE49-F238E27FC236}">
                    <a16:creationId xmlns:a16="http://schemas.microsoft.com/office/drawing/2014/main" id="{DA01489C-594B-4472-8EA2-432F26041393}"/>
                  </a:ext>
                </a:extLst>
              </p:cNvPr>
              <p:cNvSpPr/>
              <p:nvPr/>
            </p:nvSpPr>
            <p:spPr>
              <a:xfrm>
                <a:off x="3194547" y="947348"/>
                <a:ext cx="1067002" cy="871273"/>
              </a:xfrm>
              <a:custGeom>
                <a:avLst/>
                <a:gdLst/>
                <a:ahLst/>
                <a:cxnLst/>
                <a:rect l="l" t="t" r="r" b="b"/>
                <a:pathLst>
                  <a:path w="42629" h="34747" extrusionOk="0">
                    <a:moveTo>
                      <a:pt x="40688" y="0"/>
                    </a:moveTo>
                    <a:cubicBezTo>
                      <a:pt x="40412" y="0"/>
                      <a:pt x="40158" y="175"/>
                      <a:pt x="40201" y="528"/>
                    </a:cubicBezTo>
                    <a:cubicBezTo>
                      <a:pt x="41365" y="10067"/>
                      <a:pt x="38047" y="23368"/>
                      <a:pt x="30842" y="30037"/>
                    </a:cubicBezTo>
                    <a:cubicBezTo>
                      <a:pt x="28224" y="32461"/>
                      <a:pt x="25568" y="33420"/>
                      <a:pt x="22845" y="33420"/>
                    </a:cubicBezTo>
                    <a:cubicBezTo>
                      <a:pt x="19882" y="33420"/>
                      <a:pt x="16841" y="32284"/>
                      <a:pt x="13684" y="30664"/>
                    </a:cubicBezTo>
                    <a:cubicBezTo>
                      <a:pt x="8730" y="28123"/>
                      <a:pt x="4262" y="24779"/>
                      <a:pt x="1228" y="20044"/>
                    </a:cubicBezTo>
                    <a:cubicBezTo>
                      <a:pt x="1111" y="19862"/>
                      <a:pt x="941" y="19787"/>
                      <a:pt x="772" y="19787"/>
                    </a:cubicBezTo>
                    <a:cubicBezTo>
                      <a:pt x="384" y="19787"/>
                      <a:pt x="1" y="20183"/>
                      <a:pt x="270" y="20604"/>
                    </a:cubicBezTo>
                    <a:cubicBezTo>
                      <a:pt x="3531" y="25694"/>
                      <a:pt x="8359" y="29241"/>
                      <a:pt x="13708" y="31920"/>
                    </a:cubicBezTo>
                    <a:cubicBezTo>
                      <a:pt x="16754" y="33444"/>
                      <a:pt x="19868" y="34746"/>
                      <a:pt x="23010" y="34746"/>
                    </a:cubicBezTo>
                    <a:cubicBezTo>
                      <a:pt x="24812" y="34746"/>
                      <a:pt x="26623" y="34318"/>
                      <a:pt x="28436" y="33258"/>
                    </a:cubicBezTo>
                    <a:cubicBezTo>
                      <a:pt x="38461" y="27392"/>
                      <a:pt x="42628" y="11340"/>
                      <a:pt x="41310" y="528"/>
                    </a:cubicBezTo>
                    <a:cubicBezTo>
                      <a:pt x="41267" y="177"/>
                      <a:pt x="40966" y="0"/>
                      <a:pt x="406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099" name="Google Shape;2099;p45">
                <a:extLst>
                  <a:ext uri="{FF2B5EF4-FFF2-40B4-BE49-F238E27FC236}">
                    <a16:creationId xmlns:a16="http://schemas.microsoft.com/office/drawing/2014/main" id="{2E6BC561-955B-4A59-BF83-B83FB8A20394}"/>
                  </a:ext>
                </a:extLst>
              </p:cNvPr>
              <p:cNvSpPr/>
              <p:nvPr/>
            </p:nvSpPr>
            <p:spPr>
              <a:xfrm>
                <a:off x="3129534" y="783031"/>
                <a:ext cx="1101420" cy="557920"/>
              </a:xfrm>
              <a:custGeom>
                <a:avLst/>
                <a:gdLst/>
                <a:ahLst/>
                <a:cxnLst/>
                <a:rect l="l" t="t" r="r" b="b"/>
                <a:pathLst>
                  <a:path w="44181" h="22392" extrusionOk="0">
                    <a:moveTo>
                      <a:pt x="20432" y="1"/>
                    </a:moveTo>
                    <a:cubicBezTo>
                      <a:pt x="20300" y="1"/>
                      <a:pt x="20169" y="49"/>
                      <a:pt x="20058" y="157"/>
                    </a:cubicBezTo>
                    <a:cubicBezTo>
                      <a:pt x="17178" y="2969"/>
                      <a:pt x="13882" y="4095"/>
                      <a:pt x="10343" y="4095"/>
                    </a:cubicBezTo>
                    <a:cubicBezTo>
                      <a:pt x="8585" y="4095"/>
                      <a:pt x="6766" y="3817"/>
                      <a:pt x="4909" y="3330"/>
                    </a:cubicBezTo>
                    <a:cubicBezTo>
                      <a:pt x="4865" y="3319"/>
                      <a:pt x="4820" y="3313"/>
                      <a:pt x="4775" y="3313"/>
                    </a:cubicBezTo>
                    <a:cubicBezTo>
                      <a:pt x="4481" y="3313"/>
                      <a:pt x="4189" y="3548"/>
                      <a:pt x="4208" y="3866"/>
                    </a:cubicBezTo>
                    <a:cubicBezTo>
                      <a:pt x="4484" y="8588"/>
                      <a:pt x="3505" y="12449"/>
                      <a:pt x="1584" y="16693"/>
                    </a:cubicBezTo>
                    <a:cubicBezTo>
                      <a:pt x="798" y="18429"/>
                      <a:pt x="0" y="20104"/>
                      <a:pt x="580" y="22003"/>
                    </a:cubicBezTo>
                    <a:cubicBezTo>
                      <a:pt x="662" y="22274"/>
                      <a:pt x="881" y="22391"/>
                      <a:pt x="1101" y="22391"/>
                    </a:cubicBezTo>
                    <a:cubicBezTo>
                      <a:pt x="1436" y="22391"/>
                      <a:pt x="1774" y="22122"/>
                      <a:pt x="1648" y="21709"/>
                    </a:cubicBezTo>
                    <a:cubicBezTo>
                      <a:pt x="783" y="18868"/>
                      <a:pt x="3549" y="15651"/>
                      <a:pt x="4388" y="12952"/>
                    </a:cubicBezTo>
                    <a:cubicBezTo>
                      <a:pt x="4778" y="11698"/>
                      <a:pt x="4921" y="5441"/>
                      <a:pt x="5941" y="4747"/>
                    </a:cubicBezTo>
                    <a:cubicBezTo>
                      <a:pt x="6045" y="4677"/>
                      <a:pt x="6279" y="4648"/>
                      <a:pt x="6601" y="4648"/>
                    </a:cubicBezTo>
                    <a:cubicBezTo>
                      <a:pt x="8010" y="4648"/>
                      <a:pt x="11101" y="5197"/>
                      <a:pt x="12376" y="5197"/>
                    </a:cubicBezTo>
                    <a:cubicBezTo>
                      <a:pt x="12500" y="5197"/>
                      <a:pt x="12608" y="5192"/>
                      <a:pt x="12695" y="5181"/>
                    </a:cubicBezTo>
                    <a:cubicBezTo>
                      <a:pt x="15166" y="4849"/>
                      <a:pt x="16663" y="3875"/>
                      <a:pt x="18780" y="2768"/>
                    </a:cubicBezTo>
                    <a:cubicBezTo>
                      <a:pt x="19796" y="2237"/>
                      <a:pt x="20150" y="1957"/>
                      <a:pt x="20547" y="1957"/>
                    </a:cubicBezTo>
                    <a:cubicBezTo>
                      <a:pt x="20867" y="1957"/>
                      <a:pt x="21215" y="2138"/>
                      <a:pt x="21960" y="2515"/>
                    </a:cubicBezTo>
                    <a:cubicBezTo>
                      <a:pt x="23051" y="3064"/>
                      <a:pt x="24021" y="4205"/>
                      <a:pt x="25068" y="4853"/>
                    </a:cubicBezTo>
                    <a:cubicBezTo>
                      <a:pt x="26829" y="5942"/>
                      <a:pt x="28662" y="6639"/>
                      <a:pt x="30740" y="6819"/>
                    </a:cubicBezTo>
                    <a:cubicBezTo>
                      <a:pt x="31256" y="6864"/>
                      <a:pt x="31792" y="6891"/>
                      <a:pt x="32336" y="6891"/>
                    </a:cubicBezTo>
                    <a:cubicBezTo>
                      <a:pt x="34758" y="6891"/>
                      <a:pt x="37321" y="6362"/>
                      <a:pt x="38874" y="4554"/>
                    </a:cubicBezTo>
                    <a:lnTo>
                      <a:pt x="38874" y="4554"/>
                    </a:lnTo>
                    <a:cubicBezTo>
                      <a:pt x="39703" y="6463"/>
                      <a:pt x="40955" y="7931"/>
                      <a:pt x="43175" y="7931"/>
                    </a:cubicBezTo>
                    <a:cubicBezTo>
                      <a:pt x="43270" y="7931"/>
                      <a:pt x="43368" y="7928"/>
                      <a:pt x="43467" y="7923"/>
                    </a:cubicBezTo>
                    <a:cubicBezTo>
                      <a:pt x="44164" y="7883"/>
                      <a:pt x="44181" y="6812"/>
                      <a:pt x="43505" y="6812"/>
                    </a:cubicBezTo>
                    <a:cubicBezTo>
                      <a:pt x="43492" y="6812"/>
                      <a:pt x="43480" y="6813"/>
                      <a:pt x="43467" y="6813"/>
                    </a:cubicBezTo>
                    <a:lnTo>
                      <a:pt x="43466" y="6813"/>
                    </a:lnTo>
                    <a:cubicBezTo>
                      <a:pt x="41262" y="6445"/>
                      <a:pt x="39957" y="5253"/>
                      <a:pt x="39549" y="3237"/>
                    </a:cubicBezTo>
                    <a:cubicBezTo>
                      <a:pt x="39464" y="2988"/>
                      <a:pt x="39222" y="2837"/>
                      <a:pt x="38985" y="2837"/>
                    </a:cubicBezTo>
                    <a:cubicBezTo>
                      <a:pt x="38811" y="2837"/>
                      <a:pt x="38639" y="2919"/>
                      <a:pt x="38535" y="3105"/>
                    </a:cubicBezTo>
                    <a:cubicBezTo>
                      <a:pt x="37387" y="5166"/>
                      <a:pt x="34849" y="5795"/>
                      <a:pt x="32456" y="5795"/>
                    </a:cubicBezTo>
                    <a:cubicBezTo>
                      <a:pt x="31519" y="5795"/>
                      <a:pt x="30604" y="5698"/>
                      <a:pt x="29804" y="5553"/>
                    </a:cubicBezTo>
                    <a:cubicBezTo>
                      <a:pt x="26188" y="4899"/>
                      <a:pt x="23585" y="2409"/>
                      <a:pt x="20842" y="157"/>
                    </a:cubicBezTo>
                    <a:cubicBezTo>
                      <a:pt x="20721" y="58"/>
                      <a:pt x="20576" y="1"/>
                      <a:pt x="204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00" name="Google Shape;2100;p45">
                <a:extLst>
                  <a:ext uri="{FF2B5EF4-FFF2-40B4-BE49-F238E27FC236}">
                    <a16:creationId xmlns:a16="http://schemas.microsoft.com/office/drawing/2014/main" id="{06C81AED-98B5-4ABB-939C-01AC46439636}"/>
                  </a:ext>
                </a:extLst>
              </p:cNvPr>
              <p:cNvSpPr/>
              <p:nvPr/>
            </p:nvSpPr>
            <p:spPr>
              <a:xfrm>
                <a:off x="3366645" y="1635195"/>
                <a:ext cx="474222" cy="584671"/>
              </a:xfrm>
              <a:custGeom>
                <a:avLst/>
                <a:gdLst/>
                <a:ahLst/>
                <a:cxnLst/>
                <a:rect l="l" t="t" r="r" b="b"/>
                <a:pathLst>
                  <a:path w="18961" h="23424" extrusionOk="0">
                    <a:moveTo>
                      <a:pt x="1393" y="1"/>
                    </a:moveTo>
                    <a:cubicBezTo>
                      <a:pt x="1116" y="1"/>
                      <a:pt x="849" y="178"/>
                      <a:pt x="867" y="535"/>
                    </a:cubicBezTo>
                    <a:lnTo>
                      <a:pt x="867" y="536"/>
                    </a:lnTo>
                    <a:cubicBezTo>
                      <a:pt x="1024" y="3695"/>
                      <a:pt x="368" y="6564"/>
                      <a:pt x="118" y="9674"/>
                    </a:cubicBezTo>
                    <a:cubicBezTo>
                      <a:pt x="1" y="11133"/>
                      <a:pt x="2" y="12271"/>
                      <a:pt x="860" y="13508"/>
                    </a:cubicBezTo>
                    <a:cubicBezTo>
                      <a:pt x="2033" y="15201"/>
                      <a:pt x="4283" y="16241"/>
                      <a:pt x="5941" y="17360"/>
                    </a:cubicBezTo>
                    <a:cubicBezTo>
                      <a:pt x="9050" y="19463"/>
                      <a:pt x="12430" y="21139"/>
                      <a:pt x="15465" y="23342"/>
                    </a:cubicBezTo>
                    <a:cubicBezTo>
                      <a:pt x="15543" y="23399"/>
                      <a:pt x="15632" y="23423"/>
                      <a:pt x="15722" y="23423"/>
                    </a:cubicBezTo>
                    <a:cubicBezTo>
                      <a:pt x="15919" y="23423"/>
                      <a:pt x="16122" y="23303"/>
                      <a:pt x="16225" y="23143"/>
                    </a:cubicBezTo>
                    <a:cubicBezTo>
                      <a:pt x="17556" y="21076"/>
                      <a:pt x="18961" y="19415"/>
                      <a:pt x="18760" y="16876"/>
                    </a:cubicBezTo>
                    <a:cubicBezTo>
                      <a:pt x="18502" y="13640"/>
                      <a:pt x="17928" y="10420"/>
                      <a:pt x="17680" y="7161"/>
                    </a:cubicBezTo>
                    <a:cubicBezTo>
                      <a:pt x="17653" y="6806"/>
                      <a:pt x="17360" y="6628"/>
                      <a:pt x="17083" y="6628"/>
                    </a:cubicBezTo>
                    <a:cubicBezTo>
                      <a:pt x="16806" y="6628"/>
                      <a:pt x="16544" y="6805"/>
                      <a:pt x="16571" y="7161"/>
                    </a:cubicBezTo>
                    <a:cubicBezTo>
                      <a:pt x="16709" y="8967"/>
                      <a:pt x="16710" y="10795"/>
                      <a:pt x="16913" y="12595"/>
                    </a:cubicBezTo>
                    <a:cubicBezTo>
                      <a:pt x="17084" y="14113"/>
                      <a:pt x="17791" y="16015"/>
                      <a:pt x="17728" y="17470"/>
                    </a:cubicBezTo>
                    <a:cubicBezTo>
                      <a:pt x="17604" y="20302"/>
                      <a:pt x="16617" y="21263"/>
                      <a:pt x="15275" y="21263"/>
                    </a:cubicBezTo>
                    <a:cubicBezTo>
                      <a:pt x="13218" y="21263"/>
                      <a:pt x="10329" y="19006"/>
                      <a:pt x="8438" y="17773"/>
                    </a:cubicBezTo>
                    <a:cubicBezTo>
                      <a:pt x="4937" y="15488"/>
                      <a:pt x="687" y="13549"/>
                      <a:pt x="1366" y="8691"/>
                    </a:cubicBezTo>
                    <a:cubicBezTo>
                      <a:pt x="1758" y="5887"/>
                      <a:pt x="2118" y="3398"/>
                      <a:pt x="1976" y="535"/>
                    </a:cubicBezTo>
                    <a:cubicBezTo>
                      <a:pt x="1958" y="179"/>
                      <a:pt x="1671" y="1"/>
                      <a:pt x="13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01" name="Google Shape;2101;p45">
                <a:extLst>
                  <a:ext uri="{FF2B5EF4-FFF2-40B4-BE49-F238E27FC236}">
                    <a16:creationId xmlns:a16="http://schemas.microsoft.com/office/drawing/2014/main" id="{EF490985-07D3-46BA-99D0-87092345975A}"/>
                  </a:ext>
                </a:extLst>
              </p:cNvPr>
              <p:cNvSpPr/>
              <p:nvPr/>
            </p:nvSpPr>
            <p:spPr>
              <a:xfrm>
                <a:off x="3259563" y="1891228"/>
                <a:ext cx="520115" cy="477670"/>
              </a:xfrm>
              <a:custGeom>
                <a:avLst/>
                <a:gdLst/>
                <a:ahLst/>
                <a:cxnLst/>
                <a:rect l="l" t="t" r="r" b="b"/>
                <a:pathLst>
                  <a:path w="20755" h="19160" extrusionOk="0">
                    <a:moveTo>
                      <a:pt x="4695" y="0"/>
                    </a:moveTo>
                    <a:cubicBezTo>
                      <a:pt x="4572" y="0"/>
                      <a:pt x="4445" y="42"/>
                      <a:pt x="4329" y="140"/>
                    </a:cubicBezTo>
                    <a:cubicBezTo>
                      <a:pt x="2219" y="1922"/>
                      <a:pt x="1" y="5507"/>
                      <a:pt x="1448" y="8321"/>
                    </a:cubicBezTo>
                    <a:cubicBezTo>
                      <a:pt x="2027" y="9448"/>
                      <a:pt x="3091" y="10174"/>
                      <a:pt x="4210" y="10693"/>
                    </a:cubicBezTo>
                    <a:cubicBezTo>
                      <a:pt x="5868" y="11462"/>
                      <a:pt x="8959" y="11136"/>
                      <a:pt x="10249" y="12174"/>
                    </a:cubicBezTo>
                    <a:cubicBezTo>
                      <a:pt x="11587" y="13249"/>
                      <a:pt x="11331" y="15824"/>
                      <a:pt x="12536" y="17215"/>
                    </a:cubicBezTo>
                    <a:cubicBezTo>
                      <a:pt x="13426" y="18241"/>
                      <a:pt x="14821" y="19125"/>
                      <a:pt x="16216" y="19158"/>
                    </a:cubicBezTo>
                    <a:cubicBezTo>
                      <a:pt x="16248" y="19159"/>
                      <a:pt x="16281" y="19160"/>
                      <a:pt x="16313" y="19160"/>
                    </a:cubicBezTo>
                    <a:cubicBezTo>
                      <a:pt x="19475" y="19160"/>
                      <a:pt x="20201" y="15398"/>
                      <a:pt x="20673" y="12958"/>
                    </a:cubicBezTo>
                    <a:cubicBezTo>
                      <a:pt x="20754" y="12538"/>
                      <a:pt x="20400" y="12263"/>
                      <a:pt x="20075" y="12263"/>
                    </a:cubicBezTo>
                    <a:cubicBezTo>
                      <a:pt x="19860" y="12263"/>
                      <a:pt x="19658" y="12384"/>
                      <a:pt x="19603" y="12663"/>
                    </a:cubicBezTo>
                    <a:cubicBezTo>
                      <a:pt x="19356" y="13935"/>
                      <a:pt x="19226" y="15737"/>
                      <a:pt x="18372" y="16767"/>
                    </a:cubicBezTo>
                    <a:cubicBezTo>
                      <a:pt x="17558" y="17749"/>
                      <a:pt x="16801" y="18134"/>
                      <a:pt x="16114" y="18134"/>
                    </a:cubicBezTo>
                    <a:cubicBezTo>
                      <a:pt x="14183" y="18134"/>
                      <a:pt x="12803" y="15098"/>
                      <a:pt x="12227" y="13762"/>
                    </a:cubicBezTo>
                    <a:cubicBezTo>
                      <a:pt x="11806" y="12786"/>
                      <a:pt x="11716" y="11624"/>
                      <a:pt x="10756" y="10973"/>
                    </a:cubicBezTo>
                    <a:cubicBezTo>
                      <a:pt x="9588" y="10183"/>
                      <a:pt x="7426" y="10545"/>
                      <a:pt x="6147" y="10192"/>
                    </a:cubicBezTo>
                    <a:cubicBezTo>
                      <a:pt x="1010" y="8773"/>
                      <a:pt x="1676" y="3826"/>
                      <a:pt x="5113" y="924"/>
                    </a:cubicBezTo>
                    <a:cubicBezTo>
                      <a:pt x="5544" y="561"/>
                      <a:pt x="5148" y="0"/>
                      <a:pt x="46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02" name="Google Shape;2102;p45">
                <a:extLst>
                  <a:ext uri="{FF2B5EF4-FFF2-40B4-BE49-F238E27FC236}">
                    <a16:creationId xmlns:a16="http://schemas.microsoft.com/office/drawing/2014/main" id="{5388215B-3127-43B6-A578-80D265BDEA15}"/>
                  </a:ext>
                </a:extLst>
              </p:cNvPr>
              <p:cNvSpPr/>
              <p:nvPr/>
            </p:nvSpPr>
            <p:spPr>
              <a:xfrm>
                <a:off x="3737608" y="1879763"/>
                <a:ext cx="328896" cy="366852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4666" extrusionOk="0">
                    <a:moveTo>
                      <a:pt x="3163" y="1"/>
                    </a:moveTo>
                    <a:cubicBezTo>
                      <a:pt x="3133" y="1"/>
                      <a:pt x="3104" y="1"/>
                      <a:pt x="3074" y="2"/>
                    </a:cubicBezTo>
                    <a:cubicBezTo>
                      <a:pt x="2365" y="15"/>
                      <a:pt x="2359" y="1111"/>
                      <a:pt x="3062" y="1111"/>
                    </a:cubicBezTo>
                    <a:cubicBezTo>
                      <a:pt x="3066" y="1111"/>
                      <a:pt x="3070" y="1111"/>
                      <a:pt x="3074" y="1111"/>
                    </a:cubicBezTo>
                    <a:cubicBezTo>
                      <a:pt x="3094" y="1111"/>
                      <a:pt x="3114" y="1110"/>
                      <a:pt x="3134" y="1110"/>
                    </a:cubicBezTo>
                    <a:cubicBezTo>
                      <a:pt x="6574" y="1110"/>
                      <a:pt x="11951" y="6541"/>
                      <a:pt x="6581" y="8125"/>
                    </a:cubicBezTo>
                    <a:cubicBezTo>
                      <a:pt x="6251" y="8221"/>
                      <a:pt x="6049" y="8632"/>
                      <a:pt x="6248" y="8939"/>
                    </a:cubicBezTo>
                    <a:cubicBezTo>
                      <a:pt x="7306" y="10565"/>
                      <a:pt x="8036" y="12684"/>
                      <a:pt x="5560" y="13395"/>
                    </a:cubicBezTo>
                    <a:cubicBezTo>
                      <a:pt x="5188" y="13502"/>
                      <a:pt x="4804" y="13550"/>
                      <a:pt x="4418" y="13550"/>
                    </a:cubicBezTo>
                    <a:cubicBezTo>
                      <a:pt x="3256" y="13550"/>
                      <a:pt x="2069" y="13119"/>
                      <a:pt x="1093" y="12581"/>
                    </a:cubicBezTo>
                    <a:cubicBezTo>
                      <a:pt x="1000" y="12530"/>
                      <a:pt x="908" y="12508"/>
                      <a:pt x="822" y="12508"/>
                    </a:cubicBezTo>
                    <a:cubicBezTo>
                      <a:pt x="327" y="12508"/>
                      <a:pt x="0" y="13245"/>
                      <a:pt x="533" y="13540"/>
                    </a:cubicBezTo>
                    <a:lnTo>
                      <a:pt x="533" y="13538"/>
                    </a:lnTo>
                    <a:cubicBezTo>
                      <a:pt x="1672" y="14166"/>
                      <a:pt x="3136" y="14665"/>
                      <a:pt x="4542" y="14665"/>
                    </a:cubicBezTo>
                    <a:cubicBezTo>
                      <a:pt x="5485" y="14665"/>
                      <a:pt x="6402" y="14441"/>
                      <a:pt x="7176" y="13881"/>
                    </a:cubicBezTo>
                    <a:cubicBezTo>
                      <a:pt x="8951" y="12598"/>
                      <a:pt x="8476" y="10598"/>
                      <a:pt x="7557" y="8958"/>
                    </a:cubicBezTo>
                    <a:lnTo>
                      <a:pt x="7557" y="8958"/>
                    </a:lnTo>
                    <a:cubicBezTo>
                      <a:pt x="13123" y="6712"/>
                      <a:pt x="7806" y="1"/>
                      <a:pt x="3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03" name="Google Shape;2103;p45">
                <a:extLst>
                  <a:ext uri="{FF2B5EF4-FFF2-40B4-BE49-F238E27FC236}">
                    <a16:creationId xmlns:a16="http://schemas.microsoft.com/office/drawing/2014/main" id="{DB175888-4AEC-4CC5-9C16-2F6F84C2E903}"/>
                  </a:ext>
                </a:extLst>
              </p:cNvPr>
              <p:cNvSpPr/>
              <p:nvPr/>
            </p:nvSpPr>
            <p:spPr>
              <a:xfrm>
                <a:off x="2923018" y="1967656"/>
                <a:ext cx="1709494" cy="1505620"/>
              </a:xfrm>
              <a:custGeom>
                <a:avLst/>
                <a:gdLst/>
                <a:ahLst/>
                <a:cxnLst/>
                <a:rect l="l" t="t" r="r" b="b"/>
                <a:pathLst>
                  <a:path w="68387" h="60267" extrusionOk="0">
                    <a:moveTo>
                      <a:pt x="15677" y="1"/>
                    </a:moveTo>
                    <a:cubicBezTo>
                      <a:pt x="15508" y="1"/>
                      <a:pt x="15337" y="76"/>
                      <a:pt x="15220" y="256"/>
                    </a:cubicBezTo>
                    <a:lnTo>
                      <a:pt x="15221" y="258"/>
                    </a:lnTo>
                    <a:cubicBezTo>
                      <a:pt x="11052" y="6656"/>
                      <a:pt x="7805" y="13766"/>
                      <a:pt x="5064" y="20885"/>
                    </a:cubicBezTo>
                    <a:cubicBezTo>
                      <a:pt x="2324" y="28003"/>
                      <a:pt x="0" y="35787"/>
                      <a:pt x="346" y="43500"/>
                    </a:cubicBezTo>
                    <a:cubicBezTo>
                      <a:pt x="553" y="48110"/>
                      <a:pt x="1757" y="53254"/>
                      <a:pt x="5121" y="56628"/>
                    </a:cubicBezTo>
                    <a:cubicBezTo>
                      <a:pt x="7974" y="59489"/>
                      <a:pt x="12008" y="60266"/>
                      <a:pt x="16008" y="60266"/>
                    </a:cubicBezTo>
                    <a:cubicBezTo>
                      <a:pt x="17822" y="60266"/>
                      <a:pt x="19628" y="60106"/>
                      <a:pt x="21315" y="59909"/>
                    </a:cubicBezTo>
                    <a:cubicBezTo>
                      <a:pt x="29036" y="59003"/>
                      <a:pt x="36181" y="55810"/>
                      <a:pt x="43219" y="52688"/>
                    </a:cubicBezTo>
                    <a:cubicBezTo>
                      <a:pt x="50065" y="49653"/>
                      <a:pt x="57272" y="46356"/>
                      <a:pt x="63429" y="42043"/>
                    </a:cubicBezTo>
                    <a:cubicBezTo>
                      <a:pt x="68386" y="38570"/>
                      <a:pt x="67513" y="35172"/>
                      <a:pt x="65622" y="30032"/>
                    </a:cubicBezTo>
                    <a:cubicBezTo>
                      <a:pt x="64655" y="27406"/>
                      <a:pt x="65116" y="20981"/>
                      <a:pt x="62273" y="19584"/>
                    </a:cubicBezTo>
                    <a:cubicBezTo>
                      <a:pt x="61902" y="19402"/>
                      <a:pt x="61499" y="19320"/>
                      <a:pt x="61072" y="19320"/>
                    </a:cubicBezTo>
                    <a:cubicBezTo>
                      <a:pt x="57827" y="19320"/>
                      <a:pt x="53191" y="24037"/>
                      <a:pt x="50873" y="25254"/>
                    </a:cubicBezTo>
                    <a:cubicBezTo>
                      <a:pt x="45963" y="27835"/>
                      <a:pt x="40843" y="30068"/>
                      <a:pt x="35663" y="32047"/>
                    </a:cubicBezTo>
                    <a:cubicBezTo>
                      <a:pt x="30966" y="33841"/>
                      <a:pt x="25644" y="36279"/>
                      <a:pt x="20556" y="36279"/>
                    </a:cubicBezTo>
                    <a:cubicBezTo>
                      <a:pt x="20506" y="36279"/>
                      <a:pt x="20455" y="36279"/>
                      <a:pt x="20405" y="36278"/>
                    </a:cubicBezTo>
                    <a:cubicBezTo>
                      <a:pt x="20404" y="36278"/>
                      <a:pt x="20402" y="36278"/>
                      <a:pt x="20400" y="36278"/>
                    </a:cubicBezTo>
                    <a:cubicBezTo>
                      <a:pt x="19691" y="36278"/>
                      <a:pt x="19693" y="37382"/>
                      <a:pt x="20405" y="37388"/>
                    </a:cubicBezTo>
                    <a:cubicBezTo>
                      <a:pt x="20462" y="37388"/>
                      <a:pt x="20519" y="37388"/>
                      <a:pt x="20575" y="37388"/>
                    </a:cubicBezTo>
                    <a:cubicBezTo>
                      <a:pt x="26311" y="37388"/>
                      <a:pt x="32191" y="34609"/>
                      <a:pt x="37440" y="32542"/>
                    </a:cubicBezTo>
                    <a:cubicBezTo>
                      <a:pt x="42790" y="30434"/>
                      <a:pt x="48463" y="28233"/>
                      <a:pt x="53340" y="25172"/>
                    </a:cubicBezTo>
                    <a:cubicBezTo>
                      <a:pt x="54829" y="24237"/>
                      <a:pt x="56182" y="23090"/>
                      <a:pt x="57671" y="22147"/>
                    </a:cubicBezTo>
                    <a:cubicBezTo>
                      <a:pt x="58368" y="21707"/>
                      <a:pt x="59766" y="20601"/>
                      <a:pt x="60609" y="20601"/>
                    </a:cubicBezTo>
                    <a:cubicBezTo>
                      <a:pt x="60622" y="20601"/>
                      <a:pt x="60635" y="20601"/>
                      <a:pt x="60648" y="20601"/>
                    </a:cubicBezTo>
                    <a:cubicBezTo>
                      <a:pt x="62477" y="20679"/>
                      <a:pt x="62922" y="22868"/>
                      <a:pt x="63210" y="24212"/>
                    </a:cubicBezTo>
                    <a:cubicBezTo>
                      <a:pt x="63569" y="25889"/>
                      <a:pt x="63685" y="27620"/>
                      <a:pt x="64163" y="29266"/>
                    </a:cubicBezTo>
                    <a:cubicBezTo>
                      <a:pt x="65176" y="32746"/>
                      <a:pt x="67758" y="36550"/>
                      <a:pt x="64518" y="39774"/>
                    </a:cubicBezTo>
                    <a:cubicBezTo>
                      <a:pt x="60587" y="43686"/>
                      <a:pt x="54001" y="46333"/>
                      <a:pt x="49107" y="48732"/>
                    </a:cubicBezTo>
                    <a:cubicBezTo>
                      <a:pt x="42653" y="51897"/>
                      <a:pt x="35949" y="55062"/>
                      <a:pt x="29053" y="57138"/>
                    </a:cubicBezTo>
                    <a:cubicBezTo>
                      <a:pt x="25447" y="58223"/>
                      <a:pt x="20672" y="59359"/>
                      <a:pt x="16186" y="59359"/>
                    </a:cubicBezTo>
                    <a:cubicBezTo>
                      <a:pt x="13283" y="59359"/>
                      <a:pt x="10502" y="58883"/>
                      <a:pt x="8237" y="57609"/>
                    </a:cubicBezTo>
                    <a:cubicBezTo>
                      <a:pt x="3127" y="54732"/>
                      <a:pt x="1563" y="48227"/>
                      <a:pt x="1442" y="42786"/>
                    </a:cubicBezTo>
                    <a:cubicBezTo>
                      <a:pt x="1278" y="35421"/>
                      <a:pt x="3480" y="27982"/>
                      <a:pt x="6134" y="21179"/>
                    </a:cubicBezTo>
                    <a:cubicBezTo>
                      <a:pt x="8874" y="14155"/>
                      <a:pt x="12056" y="7143"/>
                      <a:pt x="16178" y="816"/>
                    </a:cubicBezTo>
                    <a:cubicBezTo>
                      <a:pt x="16451" y="398"/>
                      <a:pt x="16067" y="1"/>
                      <a:pt x="156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04" name="Google Shape;2104;p45">
                <a:extLst>
                  <a:ext uri="{FF2B5EF4-FFF2-40B4-BE49-F238E27FC236}">
                    <a16:creationId xmlns:a16="http://schemas.microsoft.com/office/drawing/2014/main" id="{14525A16-EAEB-4EAB-81D2-7DD945F4EC41}"/>
                  </a:ext>
                </a:extLst>
              </p:cNvPr>
              <p:cNvSpPr/>
              <p:nvPr/>
            </p:nvSpPr>
            <p:spPr>
              <a:xfrm>
                <a:off x="3148655" y="2082297"/>
                <a:ext cx="550710" cy="764274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30679" extrusionOk="0">
                    <a:moveTo>
                      <a:pt x="3225" y="0"/>
                    </a:moveTo>
                    <a:cubicBezTo>
                      <a:pt x="1585" y="0"/>
                      <a:pt x="1" y="1481"/>
                      <a:pt x="713" y="3138"/>
                    </a:cubicBezTo>
                    <a:cubicBezTo>
                      <a:pt x="1222" y="4808"/>
                      <a:pt x="4374" y="5720"/>
                      <a:pt x="5448" y="6852"/>
                    </a:cubicBezTo>
                    <a:cubicBezTo>
                      <a:pt x="10419" y="12092"/>
                      <a:pt x="13843" y="18395"/>
                      <a:pt x="16712" y="24821"/>
                    </a:cubicBezTo>
                    <a:cubicBezTo>
                      <a:pt x="17627" y="26778"/>
                      <a:pt x="18548" y="28459"/>
                      <a:pt x="18905" y="30677"/>
                    </a:cubicBezTo>
                    <a:cubicBezTo>
                      <a:pt x="18934" y="30678"/>
                      <a:pt x="18963" y="30678"/>
                      <a:pt x="18992" y="30678"/>
                    </a:cubicBezTo>
                    <a:cubicBezTo>
                      <a:pt x="20060" y="30678"/>
                      <a:pt x="21014" y="30168"/>
                      <a:pt x="21965" y="29791"/>
                    </a:cubicBezTo>
                    <a:cubicBezTo>
                      <a:pt x="20658" y="26995"/>
                      <a:pt x="20604" y="23819"/>
                      <a:pt x="19154" y="21158"/>
                    </a:cubicBezTo>
                    <a:cubicBezTo>
                      <a:pt x="17711" y="18359"/>
                      <a:pt x="15847" y="15686"/>
                      <a:pt x="14260" y="13021"/>
                    </a:cubicBezTo>
                    <a:cubicBezTo>
                      <a:pt x="12405" y="10073"/>
                      <a:pt x="10262" y="7532"/>
                      <a:pt x="7983" y="4986"/>
                    </a:cubicBezTo>
                    <a:cubicBezTo>
                      <a:pt x="6509" y="3291"/>
                      <a:pt x="5586" y="1610"/>
                      <a:pt x="3686" y="318"/>
                    </a:cubicBezTo>
                    <a:lnTo>
                      <a:pt x="3695" y="42"/>
                    </a:lnTo>
                    <a:cubicBezTo>
                      <a:pt x="3539" y="14"/>
                      <a:pt x="3382" y="0"/>
                      <a:pt x="32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05" name="Google Shape;2105;p45">
                <a:extLst>
                  <a:ext uri="{FF2B5EF4-FFF2-40B4-BE49-F238E27FC236}">
                    <a16:creationId xmlns:a16="http://schemas.microsoft.com/office/drawing/2014/main" id="{29408198-4EAC-40E6-8A2E-BF2BEB92C855}"/>
                  </a:ext>
                </a:extLst>
              </p:cNvPr>
              <p:cNvSpPr/>
              <p:nvPr/>
            </p:nvSpPr>
            <p:spPr>
              <a:xfrm>
                <a:off x="4494835" y="2468254"/>
                <a:ext cx="367140" cy="366852"/>
              </a:xfrm>
              <a:custGeom>
                <a:avLst/>
                <a:gdLst/>
                <a:ahLst/>
                <a:cxnLst/>
                <a:rect l="l" t="t" r="r" b="b"/>
                <a:pathLst>
                  <a:path w="14637" h="14599" extrusionOk="0">
                    <a:moveTo>
                      <a:pt x="6883" y="0"/>
                    </a:moveTo>
                    <a:cubicBezTo>
                      <a:pt x="6834" y="0"/>
                      <a:pt x="6784" y="7"/>
                      <a:pt x="6735" y="23"/>
                    </a:cubicBezTo>
                    <a:cubicBezTo>
                      <a:pt x="4168" y="816"/>
                      <a:pt x="2890" y="3304"/>
                      <a:pt x="550" y="4476"/>
                    </a:cubicBezTo>
                    <a:cubicBezTo>
                      <a:pt x="0" y="4750"/>
                      <a:pt x="340" y="5498"/>
                      <a:pt x="851" y="5498"/>
                    </a:cubicBezTo>
                    <a:cubicBezTo>
                      <a:pt x="934" y="5498"/>
                      <a:pt x="1021" y="5478"/>
                      <a:pt x="1110" y="5434"/>
                    </a:cubicBezTo>
                    <a:lnTo>
                      <a:pt x="1110" y="5433"/>
                    </a:lnTo>
                    <a:cubicBezTo>
                      <a:pt x="3048" y="4462"/>
                      <a:pt x="4282" y="2443"/>
                      <a:pt x="6163" y="1453"/>
                    </a:cubicBezTo>
                    <a:lnTo>
                      <a:pt x="6163" y="1453"/>
                    </a:lnTo>
                    <a:cubicBezTo>
                      <a:pt x="5790" y="2543"/>
                      <a:pt x="4869" y="3532"/>
                      <a:pt x="4360" y="4503"/>
                    </a:cubicBezTo>
                    <a:cubicBezTo>
                      <a:pt x="4169" y="4866"/>
                      <a:pt x="4428" y="5344"/>
                      <a:pt x="4826" y="5344"/>
                    </a:cubicBezTo>
                    <a:cubicBezTo>
                      <a:pt x="4877" y="5344"/>
                      <a:pt x="4931" y="5336"/>
                      <a:pt x="4986" y="5319"/>
                    </a:cubicBezTo>
                    <a:cubicBezTo>
                      <a:pt x="7068" y="4669"/>
                      <a:pt x="8783" y="3264"/>
                      <a:pt x="10782" y="2485"/>
                    </a:cubicBezTo>
                    <a:lnTo>
                      <a:pt x="10782" y="2485"/>
                    </a:lnTo>
                    <a:cubicBezTo>
                      <a:pt x="9629" y="3815"/>
                      <a:pt x="7979" y="4725"/>
                      <a:pt x="6616" y="5829"/>
                    </a:cubicBezTo>
                    <a:cubicBezTo>
                      <a:pt x="6229" y="6144"/>
                      <a:pt x="6565" y="6781"/>
                      <a:pt x="7005" y="6781"/>
                    </a:cubicBezTo>
                    <a:cubicBezTo>
                      <a:pt x="7054" y="6781"/>
                      <a:pt x="7105" y="6773"/>
                      <a:pt x="7156" y="6755"/>
                    </a:cubicBezTo>
                    <a:cubicBezTo>
                      <a:pt x="8054" y="6450"/>
                      <a:pt x="12292" y="4276"/>
                      <a:pt x="12877" y="4276"/>
                    </a:cubicBezTo>
                    <a:cubicBezTo>
                      <a:pt x="12917" y="4276"/>
                      <a:pt x="12940" y="4286"/>
                      <a:pt x="12944" y="4308"/>
                    </a:cubicBezTo>
                    <a:cubicBezTo>
                      <a:pt x="13051" y="5032"/>
                      <a:pt x="8871" y="7219"/>
                      <a:pt x="8197" y="7714"/>
                    </a:cubicBezTo>
                    <a:cubicBezTo>
                      <a:pt x="7755" y="8038"/>
                      <a:pt x="7937" y="8749"/>
                      <a:pt x="8460" y="8749"/>
                    </a:cubicBezTo>
                    <a:cubicBezTo>
                      <a:pt x="8512" y="8749"/>
                      <a:pt x="8567" y="8742"/>
                      <a:pt x="8624" y="8728"/>
                    </a:cubicBezTo>
                    <a:cubicBezTo>
                      <a:pt x="9981" y="8380"/>
                      <a:pt x="11281" y="7944"/>
                      <a:pt x="12657" y="7814"/>
                    </a:cubicBezTo>
                    <a:lnTo>
                      <a:pt x="12657" y="7814"/>
                    </a:lnTo>
                    <a:cubicBezTo>
                      <a:pt x="11634" y="8981"/>
                      <a:pt x="9269" y="9473"/>
                      <a:pt x="8131" y="10197"/>
                    </a:cubicBezTo>
                    <a:cubicBezTo>
                      <a:pt x="7686" y="10480"/>
                      <a:pt x="7838" y="11231"/>
                      <a:pt x="8398" y="11231"/>
                    </a:cubicBezTo>
                    <a:cubicBezTo>
                      <a:pt x="8402" y="11231"/>
                      <a:pt x="8406" y="11231"/>
                      <a:pt x="8411" y="11230"/>
                    </a:cubicBezTo>
                    <a:cubicBezTo>
                      <a:pt x="8577" y="11227"/>
                      <a:pt x="8764" y="11224"/>
                      <a:pt x="8958" y="11224"/>
                    </a:cubicBezTo>
                    <a:cubicBezTo>
                      <a:pt x="10367" y="11224"/>
                      <a:pt x="12157" y="11360"/>
                      <a:pt x="9210" y="12263"/>
                    </a:cubicBezTo>
                    <a:cubicBezTo>
                      <a:pt x="7529" y="12777"/>
                      <a:pt x="5815" y="12805"/>
                      <a:pt x="4171" y="13485"/>
                    </a:cubicBezTo>
                    <a:cubicBezTo>
                      <a:pt x="3593" y="13724"/>
                      <a:pt x="3755" y="14599"/>
                      <a:pt x="4261" y="14599"/>
                    </a:cubicBezTo>
                    <a:cubicBezTo>
                      <a:pt x="4324" y="14599"/>
                      <a:pt x="4393" y="14585"/>
                      <a:pt x="4466" y="14554"/>
                    </a:cubicBezTo>
                    <a:cubicBezTo>
                      <a:pt x="5844" y="13984"/>
                      <a:pt x="12241" y="13719"/>
                      <a:pt x="12375" y="11475"/>
                    </a:cubicBezTo>
                    <a:cubicBezTo>
                      <a:pt x="12424" y="10652"/>
                      <a:pt x="11650" y="10310"/>
                      <a:pt x="10752" y="10176"/>
                    </a:cubicBezTo>
                    <a:lnTo>
                      <a:pt x="10752" y="10176"/>
                    </a:lnTo>
                    <a:cubicBezTo>
                      <a:pt x="12215" y="9560"/>
                      <a:pt x="13706" y="8873"/>
                      <a:pt x="14145" y="7370"/>
                    </a:cubicBezTo>
                    <a:cubicBezTo>
                      <a:pt x="14247" y="7018"/>
                      <a:pt x="13963" y="6675"/>
                      <a:pt x="13609" y="6668"/>
                    </a:cubicBezTo>
                    <a:cubicBezTo>
                      <a:pt x="13549" y="6667"/>
                      <a:pt x="13489" y="6666"/>
                      <a:pt x="13430" y="6666"/>
                    </a:cubicBezTo>
                    <a:cubicBezTo>
                      <a:pt x="12883" y="6666"/>
                      <a:pt x="12358" y="6717"/>
                      <a:pt x="11841" y="6801"/>
                    </a:cubicBezTo>
                    <a:lnTo>
                      <a:pt x="11841" y="6801"/>
                    </a:lnTo>
                    <a:cubicBezTo>
                      <a:pt x="13302" y="5848"/>
                      <a:pt x="14637" y="4726"/>
                      <a:pt x="14349" y="3755"/>
                    </a:cubicBezTo>
                    <a:cubicBezTo>
                      <a:pt x="14190" y="3218"/>
                      <a:pt x="13768" y="3008"/>
                      <a:pt x="13200" y="3008"/>
                    </a:cubicBezTo>
                    <a:cubicBezTo>
                      <a:pt x="12698" y="3008"/>
                      <a:pt x="12080" y="3172"/>
                      <a:pt x="11428" y="3420"/>
                    </a:cubicBezTo>
                    <a:lnTo>
                      <a:pt x="11428" y="3420"/>
                    </a:lnTo>
                    <a:cubicBezTo>
                      <a:pt x="11879" y="2943"/>
                      <a:pt x="12276" y="2414"/>
                      <a:pt x="12581" y="1803"/>
                    </a:cubicBezTo>
                    <a:cubicBezTo>
                      <a:pt x="12787" y="1392"/>
                      <a:pt x="12497" y="976"/>
                      <a:pt x="12078" y="976"/>
                    </a:cubicBezTo>
                    <a:cubicBezTo>
                      <a:pt x="12038" y="976"/>
                      <a:pt x="11997" y="980"/>
                      <a:pt x="11955" y="988"/>
                    </a:cubicBezTo>
                    <a:cubicBezTo>
                      <a:pt x="9798" y="1394"/>
                      <a:pt x="8109" y="2711"/>
                      <a:pt x="6204" y="3638"/>
                    </a:cubicBezTo>
                    <a:lnTo>
                      <a:pt x="6204" y="3638"/>
                    </a:lnTo>
                    <a:cubicBezTo>
                      <a:pt x="6831" y="2693"/>
                      <a:pt x="7423" y="1755"/>
                      <a:pt x="7437" y="557"/>
                    </a:cubicBezTo>
                    <a:cubicBezTo>
                      <a:pt x="7440" y="255"/>
                      <a:pt x="7175" y="0"/>
                      <a:pt x="68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06" name="Google Shape;2106;p45">
                <a:extLst>
                  <a:ext uri="{FF2B5EF4-FFF2-40B4-BE49-F238E27FC236}">
                    <a16:creationId xmlns:a16="http://schemas.microsoft.com/office/drawing/2014/main" id="{3547B764-6881-43C6-AC31-02E75447EFC2}"/>
                  </a:ext>
                </a:extLst>
              </p:cNvPr>
              <p:cNvSpPr/>
              <p:nvPr/>
            </p:nvSpPr>
            <p:spPr>
              <a:xfrm>
                <a:off x="4689879" y="2063189"/>
                <a:ext cx="631021" cy="898024"/>
              </a:xfrm>
              <a:custGeom>
                <a:avLst/>
                <a:gdLst/>
                <a:ahLst/>
                <a:cxnLst/>
                <a:rect l="l" t="t" r="r" b="b"/>
                <a:pathLst>
                  <a:path w="25234" h="35947" extrusionOk="0">
                    <a:moveTo>
                      <a:pt x="2577" y="1"/>
                    </a:moveTo>
                    <a:cubicBezTo>
                      <a:pt x="2389" y="1"/>
                      <a:pt x="2200" y="1"/>
                      <a:pt x="2011" y="1"/>
                    </a:cubicBezTo>
                    <a:cubicBezTo>
                      <a:pt x="1697" y="1"/>
                      <a:pt x="1475" y="255"/>
                      <a:pt x="1457" y="555"/>
                    </a:cubicBezTo>
                    <a:cubicBezTo>
                      <a:pt x="1069" y="6771"/>
                      <a:pt x="7" y="12917"/>
                      <a:pt x="0" y="19157"/>
                    </a:cubicBezTo>
                    <a:cubicBezTo>
                      <a:pt x="0" y="19513"/>
                      <a:pt x="278" y="19692"/>
                      <a:pt x="555" y="19692"/>
                    </a:cubicBezTo>
                    <a:cubicBezTo>
                      <a:pt x="832" y="19692"/>
                      <a:pt x="1109" y="19514"/>
                      <a:pt x="1109" y="19157"/>
                    </a:cubicBezTo>
                    <a:lnTo>
                      <a:pt x="1109" y="19155"/>
                    </a:lnTo>
                    <a:cubicBezTo>
                      <a:pt x="1113" y="16018"/>
                      <a:pt x="1351" y="12918"/>
                      <a:pt x="1684" y="9800"/>
                    </a:cubicBezTo>
                    <a:cubicBezTo>
                      <a:pt x="1906" y="7738"/>
                      <a:pt x="1515" y="2131"/>
                      <a:pt x="3720" y="1107"/>
                    </a:cubicBezTo>
                    <a:cubicBezTo>
                      <a:pt x="4291" y="842"/>
                      <a:pt x="5118" y="751"/>
                      <a:pt x="6045" y="751"/>
                    </a:cubicBezTo>
                    <a:cubicBezTo>
                      <a:pt x="7996" y="751"/>
                      <a:pt x="10387" y="1152"/>
                      <a:pt x="11738" y="1168"/>
                    </a:cubicBezTo>
                    <a:cubicBezTo>
                      <a:pt x="13992" y="1195"/>
                      <a:pt x="16245" y="1223"/>
                      <a:pt x="18499" y="1223"/>
                    </a:cubicBezTo>
                    <a:cubicBezTo>
                      <a:pt x="18626" y="1223"/>
                      <a:pt x="18753" y="1223"/>
                      <a:pt x="18879" y="1223"/>
                    </a:cubicBezTo>
                    <a:cubicBezTo>
                      <a:pt x="19493" y="1221"/>
                      <a:pt x="20898" y="1046"/>
                      <a:pt x="21971" y="1046"/>
                    </a:cubicBezTo>
                    <a:cubicBezTo>
                      <a:pt x="22452" y="1046"/>
                      <a:pt x="22866" y="1081"/>
                      <a:pt x="23112" y="1183"/>
                    </a:cubicBezTo>
                    <a:cubicBezTo>
                      <a:pt x="24251" y="1656"/>
                      <a:pt x="23662" y="978"/>
                      <a:pt x="23947" y="2275"/>
                    </a:cubicBezTo>
                    <a:cubicBezTo>
                      <a:pt x="24235" y="3591"/>
                      <a:pt x="23675" y="5618"/>
                      <a:pt x="23574" y="6970"/>
                    </a:cubicBezTo>
                    <a:cubicBezTo>
                      <a:pt x="23284" y="10859"/>
                      <a:pt x="23014" y="14750"/>
                      <a:pt x="22768" y="18642"/>
                    </a:cubicBezTo>
                    <a:cubicBezTo>
                      <a:pt x="22531" y="22284"/>
                      <a:pt x="22307" y="25927"/>
                      <a:pt x="22094" y="29571"/>
                    </a:cubicBezTo>
                    <a:cubicBezTo>
                      <a:pt x="22027" y="30736"/>
                      <a:pt x="21954" y="31902"/>
                      <a:pt x="21900" y="33068"/>
                    </a:cubicBezTo>
                    <a:cubicBezTo>
                      <a:pt x="21828" y="34662"/>
                      <a:pt x="22063" y="34283"/>
                      <a:pt x="21225" y="34583"/>
                    </a:cubicBezTo>
                    <a:cubicBezTo>
                      <a:pt x="20172" y="34960"/>
                      <a:pt x="18852" y="35083"/>
                      <a:pt x="17451" y="35083"/>
                    </a:cubicBezTo>
                    <a:cubicBezTo>
                      <a:pt x="14966" y="35083"/>
                      <a:pt x="12227" y="34696"/>
                      <a:pt x="10267" y="34657"/>
                    </a:cubicBezTo>
                    <a:cubicBezTo>
                      <a:pt x="8086" y="34613"/>
                      <a:pt x="5904" y="34547"/>
                      <a:pt x="3726" y="34423"/>
                    </a:cubicBezTo>
                    <a:cubicBezTo>
                      <a:pt x="561" y="34241"/>
                      <a:pt x="1331" y="32680"/>
                      <a:pt x="1245" y="29791"/>
                    </a:cubicBezTo>
                    <a:cubicBezTo>
                      <a:pt x="1234" y="29435"/>
                      <a:pt x="951" y="29256"/>
                      <a:pt x="673" y="29256"/>
                    </a:cubicBezTo>
                    <a:cubicBezTo>
                      <a:pt x="396" y="29256"/>
                      <a:pt x="125" y="29434"/>
                      <a:pt x="136" y="29791"/>
                    </a:cubicBezTo>
                    <a:cubicBezTo>
                      <a:pt x="185" y="31450"/>
                      <a:pt x="184" y="33101"/>
                      <a:pt x="143" y="34760"/>
                    </a:cubicBezTo>
                    <a:cubicBezTo>
                      <a:pt x="135" y="35079"/>
                      <a:pt x="404" y="35291"/>
                      <a:pt x="697" y="35316"/>
                    </a:cubicBezTo>
                    <a:cubicBezTo>
                      <a:pt x="5093" y="35685"/>
                      <a:pt x="9602" y="35946"/>
                      <a:pt x="14086" y="35946"/>
                    </a:cubicBezTo>
                    <a:cubicBezTo>
                      <a:pt x="16867" y="35946"/>
                      <a:pt x="19638" y="35846"/>
                      <a:pt x="22367" y="35608"/>
                    </a:cubicBezTo>
                    <a:cubicBezTo>
                      <a:pt x="22673" y="35582"/>
                      <a:pt x="22911" y="35376"/>
                      <a:pt x="22921" y="35054"/>
                    </a:cubicBezTo>
                    <a:cubicBezTo>
                      <a:pt x="23289" y="23576"/>
                      <a:pt x="24143" y="12032"/>
                      <a:pt x="25206" y="598"/>
                    </a:cubicBezTo>
                    <a:cubicBezTo>
                      <a:pt x="25233" y="307"/>
                      <a:pt x="24937" y="44"/>
                      <a:pt x="24661" y="44"/>
                    </a:cubicBezTo>
                    <a:cubicBezTo>
                      <a:pt x="24658" y="44"/>
                      <a:pt x="24655" y="44"/>
                      <a:pt x="24652" y="44"/>
                    </a:cubicBezTo>
                    <a:cubicBezTo>
                      <a:pt x="22599" y="85"/>
                      <a:pt x="20546" y="100"/>
                      <a:pt x="18494" y="100"/>
                    </a:cubicBezTo>
                    <a:cubicBezTo>
                      <a:pt x="13189" y="100"/>
                      <a:pt x="7884" y="1"/>
                      <a:pt x="25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07" name="Google Shape;2107;p45">
                <a:extLst>
                  <a:ext uri="{FF2B5EF4-FFF2-40B4-BE49-F238E27FC236}">
                    <a16:creationId xmlns:a16="http://schemas.microsoft.com/office/drawing/2014/main" id="{75EAFF77-B0A8-464F-9D1B-915AE816FB78}"/>
                  </a:ext>
                </a:extLst>
              </p:cNvPr>
              <p:cNvSpPr/>
              <p:nvPr/>
            </p:nvSpPr>
            <p:spPr>
              <a:xfrm>
                <a:off x="5079965" y="1696337"/>
                <a:ext cx="244760" cy="393602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15689" extrusionOk="0">
                    <a:moveTo>
                      <a:pt x="1146" y="0"/>
                    </a:moveTo>
                    <a:cubicBezTo>
                      <a:pt x="898" y="0"/>
                      <a:pt x="637" y="173"/>
                      <a:pt x="576" y="413"/>
                    </a:cubicBezTo>
                    <a:cubicBezTo>
                      <a:pt x="1" y="2671"/>
                      <a:pt x="41" y="4856"/>
                      <a:pt x="237" y="7169"/>
                    </a:cubicBezTo>
                    <a:cubicBezTo>
                      <a:pt x="461" y="9821"/>
                      <a:pt x="155" y="12412"/>
                      <a:pt x="313" y="15051"/>
                    </a:cubicBezTo>
                    <a:cubicBezTo>
                      <a:pt x="334" y="15406"/>
                      <a:pt x="623" y="15585"/>
                      <a:pt x="900" y="15585"/>
                    </a:cubicBezTo>
                    <a:cubicBezTo>
                      <a:pt x="1177" y="15585"/>
                      <a:pt x="1443" y="15407"/>
                      <a:pt x="1422" y="15051"/>
                    </a:cubicBezTo>
                    <a:cubicBezTo>
                      <a:pt x="1284" y="12750"/>
                      <a:pt x="1638" y="10491"/>
                      <a:pt x="1437" y="8184"/>
                    </a:cubicBezTo>
                    <a:cubicBezTo>
                      <a:pt x="1250" y="6033"/>
                      <a:pt x="1070" y="3978"/>
                      <a:pt x="1405" y="1873"/>
                    </a:cubicBezTo>
                    <a:lnTo>
                      <a:pt x="1405" y="1873"/>
                    </a:lnTo>
                    <a:cubicBezTo>
                      <a:pt x="4398" y="6037"/>
                      <a:pt x="6316" y="10879"/>
                      <a:pt x="8671" y="15409"/>
                    </a:cubicBezTo>
                    <a:cubicBezTo>
                      <a:pt x="8773" y="15607"/>
                      <a:pt x="8936" y="15688"/>
                      <a:pt x="9102" y="15688"/>
                    </a:cubicBezTo>
                    <a:cubicBezTo>
                      <a:pt x="9471" y="15688"/>
                      <a:pt x="9856" y="15287"/>
                      <a:pt x="9629" y="14850"/>
                    </a:cubicBezTo>
                    <a:lnTo>
                      <a:pt x="9629" y="14850"/>
                    </a:lnTo>
                    <a:lnTo>
                      <a:pt x="9629" y="14851"/>
                    </a:lnTo>
                    <a:cubicBezTo>
                      <a:pt x="7048" y="9886"/>
                      <a:pt x="4965" y="4614"/>
                      <a:pt x="1502" y="169"/>
                    </a:cubicBezTo>
                    <a:cubicBezTo>
                      <a:pt x="1410" y="51"/>
                      <a:pt x="1280" y="0"/>
                      <a:pt x="1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08" name="Google Shape;2108;p45">
                <a:extLst>
                  <a:ext uri="{FF2B5EF4-FFF2-40B4-BE49-F238E27FC236}">
                    <a16:creationId xmlns:a16="http://schemas.microsoft.com/office/drawing/2014/main" id="{53D27847-DF47-41A7-8CDB-66F7F10B6D4A}"/>
                  </a:ext>
                </a:extLst>
              </p:cNvPr>
              <p:cNvSpPr/>
              <p:nvPr/>
            </p:nvSpPr>
            <p:spPr>
              <a:xfrm>
                <a:off x="3990017" y="2380364"/>
                <a:ext cx="118557" cy="294244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1826" extrusionOk="0">
                    <a:moveTo>
                      <a:pt x="675" y="0"/>
                    </a:moveTo>
                    <a:cubicBezTo>
                      <a:pt x="342" y="0"/>
                      <a:pt x="1" y="271"/>
                      <a:pt x="118" y="686"/>
                    </a:cubicBezTo>
                    <a:cubicBezTo>
                      <a:pt x="717" y="2811"/>
                      <a:pt x="1780" y="4804"/>
                      <a:pt x="2301" y="6944"/>
                    </a:cubicBezTo>
                    <a:cubicBezTo>
                      <a:pt x="2677" y="8485"/>
                      <a:pt x="2829" y="10074"/>
                      <a:pt x="3481" y="11536"/>
                    </a:cubicBezTo>
                    <a:cubicBezTo>
                      <a:pt x="3572" y="11740"/>
                      <a:pt x="3729" y="11825"/>
                      <a:pt x="3892" y="11825"/>
                    </a:cubicBezTo>
                    <a:cubicBezTo>
                      <a:pt x="4249" y="11825"/>
                      <a:pt x="4638" y="11420"/>
                      <a:pt x="4439" y="10976"/>
                    </a:cubicBezTo>
                    <a:cubicBezTo>
                      <a:pt x="3753" y="9437"/>
                      <a:pt x="3711" y="7709"/>
                      <a:pt x="3246" y="6106"/>
                    </a:cubicBezTo>
                    <a:cubicBezTo>
                      <a:pt x="2684" y="4163"/>
                      <a:pt x="1739" y="2346"/>
                      <a:pt x="1187" y="391"/>
                    </a:cubicBezTo>
                    <a:cubicBezTo>
                      <a:pt x="1110" y="118"/>
                      <a:pt x="894" y="0"/>
                      <a:pt x="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09" name="Google Shape;2109;p45">
                <a:extLst>
                  <a:ext uri="{FF2B5EF4-FFF2-40B4-BE49-F238E27FC236}">
                    <a16:creationId xmlns:a16="http://schemas.microsoft.com/office/drawing/2014/main" id="{C90A7013-6BE1-4403-8B33-9B1587F105FB}"/>
                  </a:ext>
                </a:extLst>
              </p:cNvPr>
              <p:cNvSpPr/>
              <p:nvPr/>
            </p:nvSpPr>
            <p:spPr>
              <a:xfrm>
                <a:off x="3951773" y="1986762"/>
                <a:ext cx="462750" cy="508244"/>
              </a:xfrm>
              <a:custGeom>
                <a:avLst/>
                <a:gdLst/>
                <a:ahLst/>
                <a:cxnLst/>
                <a:rect l="l" t="t" r="r" b="b"/>
                <a:pathLst>
                  <a:path w="18590" h="20299" extrusionOk="0">
                    <a:moveTo>
                      <a:pt x="804" y="1"/>
                    </a:moveTo>
                    <a:cubicBezTo>
                      <a:pt x="380" y="1"/>
                      <a:pt x="1" y="557"/>
                      <a:pt x="390" y="950"/>
                    </a:cubicBezTo>
                    <a:lnTo>
                      <a:pt x="389" y="950"/>
                    </a:lnTo>
                    <a:cubicBezTo>
                      <a:pt x="6391" y="7010"/>
                      <a:pt x="12230" y="13212"/>
                      <a:pt x="17332" y="20061"/>
                    </a:cubicBezTo>
                    <a:cubicBezTo>
                      <a:pt x="17456" y="20229"/>
                      <a:pt x="17628" y="20299"/>
                      <a:pt x="17798" y="20299"/>
                    </a:cubicBezTo>
                    <a:cubicBezTo>
                      <a:pt x="18201" y="20299"/>
                      <a:pt x="18590" y="19905"/>
                      <a:pt x="18290" y="19501"/>
                    </a:cubicBezTo>
                    <a:cubicBezTo>
                      <a:pt x="13130" y="12576"/>
                      <a:pt x="7243" y="6295"/>
                      <a:pt x="1174" y="166"/>
                    </a:cubicBezTo>
                    <a:cubicBezTo>
                      <a:pt x="1059" y="50"/>
                      <a:pt x="929" y="1"/>
                      <a:pt x="8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10" name="Google Shape;2110;p45">
                <a:extLst>
                  <a:ext uri="{FF2B5EF4-FFF2-40B4-BE49-F238E27FC236}">
                    <a16:creationId xmlns:a16="http://schemas.microsoft.com/office/drawing/2014/main" id="{0CCAB4C3-AD77-4C11-B74E-A2530D9C5BE0}"/>
                  </a:ext>
                </a:extLst>
              </p:cNvPr>
              <p:cNvSpPr/>
              <p:nvPr/>
            </p:nvSpPr>
            <p:spPr>
              <a:xfrm>
                <a:off x="4376280" y="2208401"/>
                <a:ext cx="367140" cy="278961"/>
              </a:xfrm>
              <a:custGeom>
                <a:avLst/>
                <a:gdLst/>
                <a:ahLst/>
                <a:cxnLst/>
                <a:rect l="l" t="t" r="r" b="b"/>
                <a:pathLst>
                  <a:path w="14696" h="11262" extrusionOk="0">
                    <a:moveTo>
                      <a:pt x="13876" y="0"/>
                    </a:moveTo>
                    <a:cubicBezTo>
                      <a:pt x="13789" y="0"/>
                      <a:pt x="13697" y="23"/>
                      <a:pt x="13604" y="75"/>
                    </a:cubicBezTo>
                    <a:cubicBezTo>
                      <a:pt x="11156" y="1437"/>
                      <a:pt x="9185" y="3507"/>
                      <a:pt x="6885" y="5093"/>
                    </a:cubicBezTo>
                    <a:cubicBezTo>
                      <a:pt x="4577" y="6687"/>
                      <a:pt x="2350" y="8297"/>
                      <a:pt x="385" y="10311"/>
                    </a:cubicBezTo>
                    <a:cubicBezTo>
                      <a:pt x="1" y="10704"/>
                      <a:pt x="378" y="11261"/>
                      <a:pt x="800" y="11261"/>
                    </a:cubicBezTo>
                    <a:cubicBezTo>
                      <a:pt x="925" y="11261"/>
                      <a:pt x="1054" y="11212"/>
                      <a:pt x="1169" y="11095"/>
                    </a:cubicBezTo>
                    <a:lnTo>
                      <a:pt x="1170" y="11095"/>
                    </a:lnTo>
                    <a:cubicBezTo>
                      <a:pt x="3273" y="8938"/>
                      <a:pt x="5709" y="7273"/>
                      <a:pt x="8167" y="5553"/>
                    </a:cubicBezTo>
                    <a:cubicBezTo>
                      <a:pt x="10221" y="4117"/>
                      <a:pt x="11968" y="2255"/>
                      <a:pt x="14164" y="1033"/>
                    </a:cubicBezTo>
                    <a:cubicBezTo>
                      <a:pt x="14695" y="738"/>
                      <a:pt x="14370" y="0"/>
                      <a:pt x="138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11" name="Google Shape;2111;p45">
                <a:extLst>
                  <a:ext uri="{FF2B5EF4-FFF2-40B4-BE49-F238E27FC236}">
                    <a16:creationId xmlns:a16="http://schemas.microsoft.com/office/drawing/2014/main" id="{15F3744C-0BFC-41A7-9D5F-FA5DC29F5954}"/>
                  </a:ext>
                </a:extLst>
              </p:cNvPr>
              <p:cNvSpPr/>
              <p:nvPr/>
            </p:nvSpPr>
            <p:spPr>
              <a:xfrm>
                <a:off x="3171601" y="3431240"/>
                <a:ext cx="1449439" cy="775740"/>
              </a:xfrm>
              <a:custGeom>
                <a:avLst/>
                <a:gdLst/>
                <a:ahLst/>
                <a:cxnLst/>
                <a:rect l="l" t="t" r="r" b="b"/>
                <a:pathLst>
                  <a:path w="57966" h="31010" extrusionOk="0">
                    <a:moveTo>
                      <a:pt x="1209" y="0"/>
                    </a:moveTo>
                    <a:cubicBezTo>
                      <a:pt x="932" y="0"/>
                      <a:pt x="649" y="179"/>
                      <a:pt x="640" y="536"/>
                    </a:cubicBezTo>
                    <a:lnTo>
                      <a:pt x="640" y="537"/>
                    </a:lnTo>
                    <a:cubicBezTo>
                      <a:pt x="467" y="7327"/>
                      <a:pt x="0" y="15260"/>
                      <a:pt x="3660" y="21320"/>
                    </a:cubicBezTo>
                    <a:cubicBezTo>
                      <a:pt x="6813" y="26538"/>
                      <a:pt x="12806" y="29423"/>
                      <a:pt x="18624" y="30498"/>
                    </a:cubicBezTo>
                    <a:cubicBezTo>
                      <a:pt x="20508" y="30847"/>
                      <a:pt x="22369" y="31010"/>
                      <a:pt x="24204" y="31010"/>
                    </a:cubicBezTo>
                    <a:cubicBezTo>
                      <a:pt x="36818" y="31010"/>
                      <a:pt x="48213" y="23316"/>
                      <a:pt x="57541" y="15237"/>
                    </a:cubicBezTo>
                    <a:cubicBezTo>
                      <a:pt x="57965" y="14870"/>
                      <a:pt x="57573" y="14310"/>
                      <a:pt x="57124" y="14310"/>
                    </a:cubicBezTo>
                    <a:cubicBezTo>
                      <a:pt x="57001" y="14310"/>
                      <a:pt x="56873" y="14353"/>
                      <a:pt x="56757" y="14453"/>
                    </a:cubicBezTo>
                    <a:cubicBezTo>
                      <a:pt x="47672" y="22323"/>
                      <a:pt x="36648" y="29895"/>
                      <a:pt x="24271" y="29895"/>
                    </a:cubicBezTo>
                    <a:cubicBezTo>
                      <a:pt x="23061" y="29895"/>
                      <a:pt x="21838" y="29823"/>
                      <a:pt x="20603" y="29671"/>
                    </a:cubicBezTo>
                    <a:cubicBezTo>
                      <a:pt x="14474" y="28920"/>
                      <a:pt x="7956" y="26237"/>
                      <a:pt x="4618" y="20760"/>
                    </a:cubicBezTo>
                    <a:cubicBezTo>
                      <a:pt x="1040" y="14886"/>
                      <a:pt x="1581" y="7144"/>
                      <a:pt x="1749" y="536"/>
                    </a:cubicBezTo>
                    <a:cubicBezTo>
                      <a:pt x="1758" y="179"/>
                      <a:pt x="1486" y="0"/>
                      <a:pt x="1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12" name="Google Shape;2112;p45">
                <a:extLst>
                  <a:ext uri="{FF2B5EF4-FFF2-40B4-BE49-F238E27FC236}">
                    <a16:creationId xmlns:a16="http://schemas.microsoft.com/office/drawing/2014/main" id="{B312F6F1-DFC7-45A1-BD6A-FB37851B1669}"/>
                  </a:ext>
                </a:extLst>
              </p:cNvPr>
              <p:cNvSpPr/>
              <p:nvPr/>
            </p:nvSpPr>
            <p:spPr>
              <a:xfrm>
                <a:off x="3695542" y="3121710"/>
                <a:ext cx="1491506" cy="1796045"/>
              </a:xfrm>
              <a:custGeom>
                <a:avLst/>
                <a:gdLst/>
                <a:ahLst/>
                <a:cxnLst/>
                <a:rect l="l" t="t" r="r" b="b"/>
                <a:pathLst>
                  <a:path w="59726" h="71944" extrusionOk="0">
                    <a:moveTo>
                      <a:pt x="34536" y="1"/>
                    </a:moveTo>
                    <a:cubicBezTo>
                      <a:pt x="30300" y="1"/>
                      <a:pt x="26151" y="381"/>
                      <a:pt x="22612" y="717"/>
                    </a:cubicBezTo>
                    <a:cubicBezTo>
                      <a:pt x="21928" y="782"/>
                      <a:pt x="21901" y="1829"/>
                      <a:pt x="22551" y="1829"/>
                    </a:cubicBezTo>
                    <a:cubicBezTo>
                      <a:pt x="22571" y="1829"/>
                      <a:pt x="22591" y="1828"/>
                      <a:pt x="22612" y="1826"/>
                    </a:cubicBezTo>
                    <a:cubicBezTo>
                      <a:pt x="25277" y="1573"/>
                      <a:pt x="29038" y="1278"/>
                      <a:pt x="33119" y="1278"/>
                    </a:cubicBezTo>
                    <a:cubicBezTo>
                      <a:pt x="44681" y="1278"/>
                      <a:pt x="58814" y="3649"/>
                      <a:pt x="57889" y="16080"/>
                    </a:cubicBezTo>
                    <a:cubicBezTo>
                      <a:pt x="57767" y="17724"/>
                      <a:pt x="57332" y="19315"/>
                      <a:pt x="56665" y="20816"/>
                    </a:cubicBezTo>
                    <a:cubicBezTo>
                      <a:pt x="54050" y="26714"/>
                      <a:pt x="50019" y="32376"/>
                      <a:pt x="46162" y="37519"/>
                    </a:cubicBezTo>
                    <a:cubicBezTo>
                      <a:pt x="37771" y="48706"/>
                      <a:pt x="27649" y="57912"/>
                      <a:pt x="17688" y="67601"/>
                    </a:cubicBezTo>
                    <a:cubicBezTo>
                      <a:pt x="16456" y="68798"/>
                      <a:pt x="15750" y="70164"/>
                      <a:pt x="13963" y="70260"/>
                    </a:cubicBezTo>
                    <a:cubicBezTo>
                      <a:pt x="13894" y="70264"/>
                      <a:pt x="13826" y="70265"/>
                      <a:pt x="13761" y="70265"/>
                    </a:cubicBezTo>
                    <a:cubicBezTo>
                      <a:pt x="12028" y="70265"/>
                      <a:pt x="11580" y="69000"/>
                      <a:pt x="10571" y="67617"/>
                    </a:cubicBezTo>
                    <a:cubicBezTo>
                      <a:pt x="8882" y="65297"/>
                      <a:pt x="7209" y="63013"/>
                      <a:pt x="5335" y="60835"/>
                    </a:cubicBezTo>
                    <a:cubicBezTo>
                      <a:pt x="4156" y="59467"/>
                      <a:pt x="2419" y="57970"/>
                      <a:pt x="1894" y="56167"/>
                    </a:cubicBezTo>
                    <a:cubicBezTo>
                      <a:pt x="1099" y="53433"/>
                      <a:pt x="3076" y="51917"/>
                      <a:pt x="4970" y="50165"/>
                    </a:cubicBezTo>
                    <a:cubicBezTo>
                      <a:pt x="8342" y="47048"/>
                      <a:pt x="11697" y="43946"/>
                      <a:pt x="15367" y="41176"/>
                    </a:cubicBezTo>
                    <a:cubicBezTo>
                      <a:pt x="15830" y="40826"/>
                      <a:pt x="15537" y="40110"/>
                      <a:pt x="15100" y="40110"/>
                    </a:cubicBezTo>
                    <a:cubicBezTo>
                      <a:pt x="15007" y="40110"/>
                      <a:pt x="14907" y="40143"/>
                      <a:pt x="14807" y="40218"/>
                    </a:cubicBezTo>
                    <a:lnTo>
                      <a:pt x="14807" y="40219"/>
                    </a:lnTo>
                    <a:cubicBezTo>
                      <a:pt x="11717" y="42553"/>
                      <a:pt x="8826" y="45095"/>
                      <a:pt x="5979" y="47719"/>
                    </a:cubicBezTo>
                    <a:cubicBezTo>
                      <a:pt x="4251" y="49312"/>
                      <a:pt x="425" y="51552"/>
                      <a:pt x="177" y="54196"/>
                    </a:cubicBezTo>
                    <a:cubicBezTo>
                      <a:pt x="0" y="56078"/>
                      <a:pt x="1721" y="58290"/>
                      <a:pt x="2785" y="59640"/>
                    </a:cubicBezTo>
                    <a:cubicBezTo>
                      <a:pt x="5189" y="62691"/>
                      <a:pt x="7735" y="65569"/>
                      <a:pt x="10019" y="68732"/>
                    </a:cubicBezTo>
                    <a:cubicBezTo>
                      <a:pt x="11511" y="70799"/>
                      <a:pt x="12521" y="71944"/>
                      <a:pt x="13710" y="71944"/>
                    </a:cubicBezTo>
                    <a:cubicBezTo>
                      <a:pt x="14621" y="71944"/>
                      <a:pt x="15636" y="71273"/>
                      <a:pt x="17053" y="69830"/>
                    </a:cubicBezTo>
                    <a:cubicBezTo>
                      <a:pt x="22974" y="63805"/>
                      <a:pt x="29404" y="58367"/>
                      <a:pt x="35175" y="52162"/>
                    </a:cubicBezTo>
                    <a:cubicBezTo>
                      <a:pt x="40775" y="46144"/>
                      <a:pt x="46191" y="39838"/>
                      <a:pt x="50762" y="32989"/>
                    </a:cubicBezTo>
                    <a:cubicBezTo>
                      <a:pt x="53597" y="28741"/>
                      <a:pt x="57095" y="24048"/>
                      <a:pt x="58488" y="19046"/>
                    </a:cubicBezTo>
                    <a:cubicBezTo>
                      <a:pt x="59726" y="14597"/>
                      <a:pt x="58806" y="9806"/>
                      <a:pt x="55511" y="6470"/>
                    </a:cubicBezTo>
                    <a:cubicBezTo>
                      <a:pt x="50384" y="1282"/>
                      <a:pt x="42314" y="1"/>
                      <a:pt x="3453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13" name="Google Shape;2113;p45">
                <a:extLst>
                  <a:ext uri="{FF2B5EF4-FFF2-40B4-BE49-F238E27FC236}">
                    <a16:creationId xmlns:a16="http://schemas.microsoft.com/office/drawing/2014/main" id="{7F7917C5-E9AE-4DD2-BDBB-B7B1ACEAB63F}"/>
                  </a:ext>
                </a:extLst>
              </p:cNvPr>
              <p:cNvSpPr/>
              <p:nvPr/>
            </p:nvSpPr>
            <p:spPr>
              <a:xfrm>
                <a:off x="4253900" y="3824842"/>
                <a:ext cx="783996" cy="1027948"/>
              </a:xfrm>
              <a:custGeom>
                <a:avLst/>
                <a:gdLst/>
                <a:ahLst/>
                <a:cxnLst/>
                <a:rect l="l" t="t" r="r" b="b"/>
                <a:pathLst>
                  <a:path w="31442" h="41101" extrusionOk="0">
                    <a:moveTo>
                      <a:pt x="30767" y="0"/>
                    </a:moveTo>
                    <a:cubicBezTo>
                      <a:pt x="30548" y="0"/>
                      <a:pt x="30334" y="119"/>
                      <a:pt x="30259" y="393"/>
                    </a:cubicBezTo>
                    <a:cubicBezTo>
                      <a:pt x="28886" y="5465"/>
                      <a:pt x="28260" y="10669"/>
                      <a:pt x="27224" y="15811"/>
                    </a:cubicBezTo>
                    <a:cubicBezTo>
                      <a:pt x="26250" y="20657"/>
                      <a:pt x="24698" y="25346"/>
                      <a:pt x="23273" y="30072"/>
                    </a:cubicBezTo>
                    <a:cubicBezTo>
                      <a:pt x="22680" y="32040"/>
                      <a:pt x="22169" y="34038"/>
                      <a:pt x="21552" y="35998"/>
                    </a:cubicBezTo>
                    <a:cubicBezTo>
                      <a:pt x="20718" y="38645"/>
                      <a:pt x="20032" y="39767"/>
                      <a:pt x="18010" y="39767"/>
                    </a:cubicBezTo>
                    <a:cubicBezTo>
                      <a:pt x="17525" y="39767"/>
                      <a:pt x="16964" y="39702"/>
                      <a:pt x="16306" y="39579"/>
                    </a:cubicBezTo>
                    <a:cubicBezTo>
                      <a:pt x="11013" y="38590"/>
                      <a:pt x="5916" y="37020"/>
                      <a:pt x="888" y="35106"/>
                    </a:cubicBezTo>
                    <a:cubicBezTo>
                      <a:pt x="818" y="35080"/>
                      <a:pt x="752" y="35068"/>
                      <a:pt x="691" y="35068"/>
                    </a:cubicBezTo>
                    <a:cubicBezTo>
                      <a:pt x="170" y="35068"/>
                      <a:pt x="0" y="35950"/>
                      <a:pt x="593" y="36176"/>
                    </a:cubicBezTo>
                    <a:lnTo>
                      <a:pt x="593" y="36177"/>
                    </a:lnTo>
                    <a:cubicBezTo>
                      <a:pt x="5685" y="38114"/>
                      <a:pt x="12419" y="41101"/>
                      <a:pt x="18035" y="41101"/>
                    </a:cubicBezTo>
                    <a:cubicBezTo>
                      <a:pt x="18207" y="41101"/>
                      <a:pt x="18378" y="41098"/>
                      <a:pt x="18549" y="41092"/>
                    </a:cubicBezTo>
                    <a:cubicBezTo>
                      <a:pt x="21118" y="41005"/>
                      <a:pt x="21646" y="39464"/>
                      <a:pt x="22450" y="36878"/>
                    </a:cubicBezTo>
                    <a:cubicBezTo>
                      <a:pt x="24187" y="31289"/>
                      <a:pt x="25956" y="25641"/>
                      <a:pt x="27413" y="19973"/>
                    </a:cubicBezTo>
                    <a:cubicBezTo>
                      <a:pt x="29047" y="13609"/>
                      <a:pt x="29611" y="7034"/>
                      <a:pt x="31329" y="687"/>
                    </a:cubicBezTo>
                    <a:cubicBezTo>
                      <a:pt x="31441" y="272"/>
                      <a:pt x="31099" y="0"/>
                      <a:pt x="30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14" name="Google Shape;2114;p45">
                <a:extLst>
                  <a:ext uri="{FF2B5EF4-FFF2-40B4-BE49-F238E27FC236}">
                    <a16:creationId xmlns:a16="http://schemas.microsoft.com/office/drawing/2014/main" id="{70FC1AFE-C72A-4439-AAB6-3769AD66A815}"/>
                  </a:ext>
                </a:extLst>
              </p:cNvPr>
              <p:cNvSpPr/>
              <p:nvPr/>
            </p:nvSpPr>
            <p:spPr>
              <a:xfrm>
                <a:off x="3336050" y="4562366"/>
                <a:ext cx="588954" cy="714598"/>
              </a:xfrm>
              <a:custGeom>
                <a:avLst/>
                <a:gdLst/>
                <a:ahLst/>
                <a:cxnLst/>
                <a:rect l="l" t="t" r="r" b="b"/>
                <a:pathLst>
                  <a:path w="23622" h="28587" extrusionOk="0">
                    <a:moveTo>
                      <a:pt x="16310" y="0"/>
                    </a:moveTo>
                    <a:cubicBezTo>
                      <a:pt x="16221" y="0"/>
                      <a:pt x="16126" y="26"/>
                      <a:pt x="16029" y="85"/>
                    </a:cubicBezTo>
                    <a:cubicBezTo>
                      <a:pt x="13302" y="1751"/>
                      <a:pt x="11010" y="4432"/>
                      <a:pt x="8567" y="6509"/>
                    </a:cubicBezTo>
                    <a:cubicBezTo>
                      <a:pt x="6229" y="8495"/>
                      <a:pt x="3022" y="10699"/>
                      <a:pt x="1837" y="13660"/>
                    </a:cubicBezTo>
                    <a:cubicBezTo>
                      <a:pt x="0" y="18241"/>
                      <a:pt x="3020" y="23409"/>
                      <a:pt x="6595" y="26210"/>
                    </a:cubicBezTo>
                    <a:cubicBezTo>
                      <a:pt x="7568" y="26973"/>
                      <a:pt x="10238" y="28587"/>
                      <a:pt x="12063" y="28587"/>
                    </a:cubicBezTo>
                    <a:cubicBezTo>
                      <a:pt x="13057" y="28587"/>
                      <a:pt x="13800" y="28109"/>
                      <a:pt x="13884" y="26757"/>
                    </a:cubicBezTo>
                    <a:cubicBezTo>
                      <a:pt x="14036" y="24318"/>
                      <a:pt x="10934" y="22939"/>
                      <a:pt x="10514" y="20930"/>
                    </a:cubicBezTo>
                    <a:cubicBezTo>
                      <a:pt x="10081" y="18855"/>
                      <a:pt x="13991" y="16301"/>
                      <a:pt x="15309" y="15193"/>
                    </a:cubicBezTo>
                    <a:cubicBezTo>
                      <a:pt x="17826" y="13078"/>
                      <a:pt x="20445" y="11101"/>
                      <a:pt x="23140" y="9219"/>
                    </a:cubicBezTo>
                    <a:cubicBezTo>
                      <a:pt x="23622" y="8882"/>
                      <a:pt x="23323" y="8162"/>
                      <a:pt x="22871" y="8162"/>
                    </a:cubicBezTo>
                    <a:cubicBezTo>
                      <a:pt x="22778" y="8162"/>
                      <a:pt x="22680" y="8192"/>
                      <a:pt x="22580" y="8261"/>
                    </a:cubicBezTo>
                    <a:cubicBezTo>
                      <a:pt x="20264" y="9878"/>
                      <a:pt x="18004" y="11556"/>
                      <a:pt x="15815" y="13341"/>
                    </a:cubicBezTo>
                    <a:cubicBezTo>
                      <a:pt x="13945" y="14864"/>
                      <a:pt x="10935" y="16698"/>
                      <a:pt x="9739" y="18829"/>
                    </a:cubicBezTo>
                    <a:cubicBezTo>
                      <a:pt x="9317" y="19581"/>
                      <a:pt x="9173" y="19943"/>
                      <a:pt x="9238" y="20791"/>
                    </a:cubicBezTo>
                    <a:cubicBezTo>
                      <a:pt x="9369" y="22519"/>
                      <a:pt x="12486" y="23764"/>
                      <a:pt x="12321" y="25525"/>
                    </a:cubicBezTo>
                    <a:cubicBezTo>
                      <a:pt x="13069" y="26511"/>
                      <a:pt x="12552" y="27073"/>
                      <a:pt x="10772" y="27212"/>
                    </a:cubicBezTo>
                    <a:lnTo>
                      <a:pt x="8981" y="26464"/>
                    </a:lnTo>
                    <a:cubicBezTo>
                      <a:pt x="7712" y="25793"/>
                      <a:pt x="6582" y="24852"/>
                      <a:pt x="5612" y="23798"/>
                    </a:cubicBezTo>
                    <a:cubicBezTo>
                      <a:pt x="3412" y="21401"/>
                      <a:pt x="1611" y="17728"/>
                      <a:pt x="2707" y="14433"/>
                    </a:cubicBezTo>
                    <a:cubicBezTo>
                      <a:pt x="3718" y="11390"/>
                      <a:pt x="7581" y="8775"/>
                      <a:pt x="9934" y="6797"/>
                    </a:cubicBezTo>
                    <a:cubicBezTo>
                      <a:pt x="12110" y="4969"/>
                      <a:pt x="14182" y="2514"/>
                      <a:pt x="16589" y="1043"/>
                    </a:cubicBezTo>
                    <a:cubicBezTo>
                      <a:pt x="17102" y="730"/>
                      <a:pt x="16787" y="0"/>
                      <a:pt x="16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15" name="Google Shape;2115;p45">
                <a:extLst>
                  <a:ext uri="{FF2B5EF4-FFF2-40B4-BE49-F238E27FC236}">
                    <a16:creationId xmlns:a16="http://schemas.microsoft.com/office/drawing/2014/main" id="{472C900B-8392-4ED4-891A-1DD5451944A9}"/>
                  </a:ext>
                </a:extLst>
              </p:cNvPr>
              <p:cNvSpPr/>
              <p:nvPr/>
            </p:nvSpPr>
            <p:spPr>
              <a:xfrm>
                <a:off x="3225142" y="4673187"/>
                <a:ext cx="623374" cy="722238"/>
              </a:xfrm>
              <a:custGeom>
                <a:avLst/>
                <a:gdLst/>
                <a:ahLst/>
                <a:cxnLst/>
                <a:rect l="l" t="t" r="r" b="b"/>
                <a:pathLst>
                  <a:path w="24950" h="28982" extrusionOk="0">
                    <a:moveTo>
                      <a:pt x="12545" y="0"/>
                    </a:moveTo>
                    <a:cubicBezTo>
                      <a:pt x="7745" y="4015"/>
                      <a:pt x="1" y="9748"/>
                      <a:pt x="3684" y="16748"/>
                    </a:cubicBezTo>
                    <a:cubicBezTo>
                      <a:pt x="5701" y="20537"/>
                      <a:pt x="13777" y="28982"/>
                      <a:pt x="19436" y="28982"/>
                    </a:cubicBezTo>
                    <a:cubicBezTo>
                      <a:pt x="20049" y="28982"/>
                      <a:pt x="20635" y="28882"/>
                      <a:pt x="21181" y="28667"/>
                    </a:cubicBezTo>
                    <a:cubicBezTo>
                      <a:pt x="24949" y="27109"/>
                      <a:pt x="24625" y="23650"/>
                      <a:pt x="19368" y="18817"/>
                    </a:cubicBezTo>
                    <a:cubicBezTo>
                      <a:pt x="17701" y="17285"/>
                      <a:pt x="17211" y="16827"/>
                      <a:pt x="18640" y="14933"/>
                    </a:cubicBezTo>
                    <a:cubicBezTo>
                      <a:pt x="19499" y="13849"/>
                      <a:pt x="22435" y="12408"/>
                      <a:pt x="22330" y="11163"/>
                    </a:cubicBezTo>
                    <a:cubicBezTo>
                      <a:pt x="22207" y="10608"/>
                      <a:pt x="17523" y="4962"/>
                      <a:pt x="16176" y="3684"/>
                    </a:cubicBezTo>
                    <a:cubicBezTo>
                      <a:pt x="15232" y="2832"/>
                      <a:pt x="13348" y="986"/>
                      <a:pt x="125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16" name="Google Shape;2116;p45">
                <a:extLst>
                  <a:ext uri="{FF2B5EF4-FFF2-40B4-BE49-F238E27FC236}">
                    <a16:creationId xmlns:a16="http://schemas.microsoft.com/office/drawing/2014/main" id="{42CE4CC8-833C-469E-A0BF-D588167F4F62}"/>
                  </a:ext>
                </a:extLst>
              </p:cNvPr>
              <p:cNvSpPr/>
              <p:nvPr/>
            </p:nvSpPr>
            <p:spPr>
              <a:xfrm>
                <a:off x="4211831" y="4730506"/>
                <a:ext cx="497169" cy="680204"/>
              </a:xfrm>
              <a:custGeom>
                <a:avLst/>
                <a:gdLst/>
                <a:ahLst/>
                <a:cxnLst/>
                <a:rect l="l" t="t" r="r" b="b"/>
                <a:pathLst>
                  <a:path w="19959" h="27159" extrusionOk="0">
                    <a:moveTo>
                      <a:pt x="5008" y="1"/>
                    </a:moveTo>
                    <a:cubicBezTo>
                      <a:pt x="4845" y="1"/>
                      <a:pt x="4689" y="86"/>
                      <a:pt x="4599" y="291"/>
                    </a:cubicBezTo>
                    <a:cubicBezTo>
                      <a:pt x="3222" y="3452"/>
                      <a:pt x="2815" y="7222"/>
                      <a:pt x="1964" y="10573"/>
                    </a:cubicBezTo>
                    <a:cubicBezTo>
                      <a:pt x="1253" y="13372"/>
                      <a:pt x="0" y="16853"/>
                      <a:pt x="755" y="19788"/>
                    </a:cubicBezTo>
                    <a:cubicBezTo>
                      <a:pt x="1950" y="24434"/>
                      <a:pt x="7304" y="26879"/>
                      <a:pt x="11705" y="27142"/>
                    </a:cubicBezTo>
                    <a:cubicBezTo>
                      <a:pt x="11882" y="27152"/>
                      <a:pt x="12087" y="27158"/>
                      <a:pt x="12313" y="27158"/>
                    </a:cubicBezTo>
                    <a:cubicBezTo>
                      <a:pt x="14838" y="27158"/>
                      <a:pt x="19958" y="26428"/>
                      <a:pt x="17994" y="23320"/>
                    </a:cubicBezTo>
                    <a:cubicBezTo>
                      <a:pt x="16509" y="20969"/>
                      <a:pt x="12985" y="21997"/>
                      <a:pt x="11951" y="19383"/>
                    </a:cubicBezTo>
                    <a:cubicBezTo>
                      <a:pt x="11016" y="17025"/>
                      <a:pt x="12408" y="13948"/>
                      <a:pt x="13084" y="11569"/>
                    </a:cubicBezTo>
                    <a:cubicBezTo>
                      <a:pt x="13843" y="8899"/>
                      <a:pt x="14717" y="6270"/>
                      <a:pt x="15669" y="3662"/>
                    </a:cubicBezTo>
                    <a:cubicBezTo>
                      <a:pt x="15818" y="3257"/>
                      <a:pt x="15485" y="2990"/>
                      <a:pt x="15145" y="2990"/>
                    </a:cubicBezTo>
                    <a:cubicBezTo>
                      <a:pt x="14923" y="2990"/>
                      <a:pt x="14697" y="3105"/>
                      <a:pt x="14601" y="3368"/>
                    </a:cubicBezTo>
                    <a:cubicBezTo>
                      <a:pt x="13359" y="6763"/>
                      <a:pt x="12271" y="10196"/>
                      <a:pt x="11360" y="13697"/>
                    </a:cubicBezTo>
                    <a:cubicBezTo>
                      <a:pt x="10928" y="15354"/>
                      <a:pt x="9698" y="18073"/>
                      <a:pt x="10202" y="19887"/>
                    </a:cubicBezTo>
                    <a:cubicBezTo>
                      <a:pt x="11023" y="22846"/>
                      <a:pt x="15093" y="21158"/>
                      <a:pt x="16380" y="23408"/>
                    </a:cubicBezTo>
                    <a:cubicBezTo>
                      <a:pt x="17575" y="25497"/>
                      <a:pt x="15173" y="25991"/>
                      <a:pt x="12828" y="25991"/>
                    </a:cubicBezTo>
                    <a:cubicBezTo>
                      <a:pt x="11298" y="25991"/>
                      <a:pt x="9791" y="25781"/>
                      <a:pt x="9325" y="25666"/>
                    </a:cubicBezTo>
                    <a:cubicBezTo>
                      <a:pt x="6692" y="25015"/>
                      <a:pt x="3817" y="23536"/>
                      <a:pt x="2469" y="21070"/>
                    </a:cubicBezTo>
                    <a:cubicBezTo>
                      <a:pt x="776" y="17969"/>
                      <a:pt x="2228" y="14051"/>
                      <a:pt x="3034" y="10868"/>
                    </a:cubicBezTo>
                    <a:cubicBezTo>
                      <a:pt x="3828" y="7728"/>
                      <a:pt x="4270" y="3805"/>
                      <a:pt x="5558" y="850"/>
                    </a:cubicBezTo>
                    <a:cubicBezTo>
                      <a:pt x="5751" y="406"/>
                      <a:pt x="5363" y="1"/>
                      <a:pt x="500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17" name="Google Shape;2117;p45">
                <a:extLst>
                  <a:ext uri="{FF2B5EF4-FFF2-40B4-BE49-F238E27FC236}">
                    <a16:creationId xmlns:a16="http://schemas.microsoft.com/office/drawing/2014/main" id="{A02754D9-3F58-4ABF-8FF4-0DE1A349575C}"/>
                  </a:ext>
                </a:extLst>
              </p:cNvPr>
              <p:cNvSpPr/>
              <p:nvPr/>
            </p:nvSpPr>
            <p:spPr>
              <a:xfrm>
                <a:off x="4108574" y="4940683"/>
                <a:ext cx="757226" cy="534992"/>
              </a:xfrm>
              <a:custGeom>
                <a:avLst/>
                <a:gdLst/>
                <a:ahLst/>
                <a:cxnLst/>
                <a:rect l="l" t="t" r="r" b="b"/>
                <a:pathLst>
                  <a:path w="30395" h="21419" extrusionOk="0">
                    <a:moveTo>
                      <a:pt x="4686" y="0"/>
                    </a:moveTo>
                    <a:cubicBezTo>
                      <a:pt x="3057" y="6043"/>
                      <a:pt x="1" y="15180"/>
                      <a:pt x="7032" y="18803"/>
                    </a:cubicBezTo>
                    <a:cubicBezTo>
                      <a:pt x="9468" y="20042"/>
                      <a:pt x="14996" y="21418"/>
                      <a:pt x="19888" y="21418"/>
                    </a:cubicBezTo>
                    <a:cubicBezTo>
                      <a:pt x="23515" y="21418"/>
                      <a:pt x="26793" y="20662"/>
                      <a:pt x="28202" y="18532"/>
                    </a:cubicBezTo>
                    <a:cubicBezTo>
                      <a:pt x="30394" y="15094"/>
                      <a:pt x="28145" y="12445"/>
                      <a:pt x="21067" y="11502"/>
                    </a:cubicBezTo>
                    <a:cubicBezTo>
                      <a:pt x="18823" y="11202"/>
                      <a:pt x="18159" y="11109"/>
                      <a:pt x="18245" y="8736"/>
                    </a:cubicBezTo>
                    <a:cubicBezTo>
                      <a:pt x="18326" y="7358"/>
                      <a:pt x="19906" y="4493"/>
                      <a:pt x="19104" y="3533"/>
                    </a:cubicBezTo>
                    <a:cubicBezTo>
                      <a:pt x="18685" y="3149"/>
                      <a:pt x="11609" y="1210"/>
                      <a:pt x="9774" y="936"/>
                    </a:cubicBezTo>
                    <a:cubicBezTo>
                      <a:pt x="8512" y="778"/>
                      <a:pt x="5909" y="349"/>
                      <a:pt x="46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18" name="Google Shape;2118;p45">
                <a:extLst>
                  <a:ext uri="{FF2B5EF4-FFF2-40B4-BE49-F238E27FC236}">
                    <a16:creationId xmlns:a16="http://schemas.microsoft.com/office/drawing/2014/main" id="{F68505F5-C9B9-4D2E-8331-B32A77E8EA23}"/>
                  </a:ext>
                </a:extLst>
              </p:cNvPr>
              <p:cNvSpPr/>
              <p:nvPr/>
            </p:nvSpPr>
            <p:spPr>
              <a:xfrm>
                <a:off x="4330388" y="2510291"/>
                <a:ext cx="179744" cy="512064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20453" extrusionOk="0">
                    <a:moveTo>
                      <a:pt x="681" y="0"/>
                    </a:moveTo>
                    <a:cubicBezTo>
                      <a:pt x="357" y="0"/>
                      <a:pt x="1" y="276"/>
                      <a:pt x="77" y="696"/>
                    </a:cubicBezTo>
                    <a:cubicBezTo>
                      <a:pt x="764" y="4508"/>
                      <a:pt x="2158" y="8067"/>
                      <a:pt x="3298" y="11753"/>
                    </a:cubicBezTo>
                    <a:cubicBezTo>
                      <a:pt x="4172" y="14576"/>
                      <a:pt x="4612" y="17526"/>
                      <a:pt x="5975" y="20173"/>
                    </a:cubicBezTo>
                    <a:cubicBezTo>
                      <a:pt x="6076" y="20370"/>
                      <a:pt x="6239" y="20452"/>
                      <a:pt x="6405" y="20452"/>
                    </a:cubicBezTo>
                    <a:cubicBezTo>
                      <a:pt x="6773" y="20452"/>
                      <a:pt x="7158" y="20051"/>
                      <a:pt x="6933" y="19614"/>
                    </a:cubicBezTo>
                    <a:cubicBezTo>
                      <a:pt x="5425" y="16686"/>
                      <a:pt x="4980" y="13296"/>
                      <a:pt x="3955" y="10185"/>
                    </a:cubicBezTo>
                    <a:cubicBezTo>
                      <a:pt x="2888" y="6945"/>
                      <a:pt x="1754" y="3768"/>
                      <a:pt x="1147" y="401"/>
                    </a:cubicBezTo>
                    <a:cubicBezTo>
                      <a:pt x="1096" y="121"/>
                      <a:pt x="896" y="0"/>
                      <a:pt x="6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19" name="Google Shape;2119;p45">
                <a:extLst>
                  <a:ext uri="{FF2B5EF4-FFF2-40B4-BE49-F238E27FC236}">
                    <a16:creationId xmlns:a16="http://schemas.microsoft.com/office/drawing/2014/main" id="{EA4CF4FD-9E67-4EF4-8CCB-3C06FB6EDE4F}"/>
                  </a:ext>
                </a:extLst>
              </p:cNvPr>
              <p:cNvSpPr/>
              <p:nvPr/>
            </p:nvSpPr>
            <p:spPr>
              <a:xfrm>
                <a:off x="2773866" y="1883586"/>
                <a:ext cx="619549" cy="1803687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72132" extrusionOk="0">
                    <a:moveTo>
                      <a:pt x="21424" y="1"/>
                    </a:moveTo>
                    <a:cubicBezTo>
                      <a:pt x="17451" y="1"/>
                      <a:pt x="12681" y="3877"/>
                      <a:pt x="10404" y="6170"/>
                    </a:cubicBezTo>
                    <a:cubicBezTo>
                      <a:pt x="4179" y="12440"/>
                      <a:pt x="2850" y="23488"/>
                      <a:pt x="1503" y="31753"/>
                    </a:cubicBezTo>
                    <a:cubicBezTo>
                      <a:pt x="653" y="36974"/>
                      <a:pt x="612" y="42193"/>
                      <a:pt x="444" y="47469"/>
                    </a:cubicBezTo>
                    <a:cubicBezTo>
                      <a:pt x="287" y="52350"/>
                      <a:pt x="0" y="57313"/>
                      <a:pt x="2004" y="61893"/>
                    </a:cubicBezTo>
                    <a:cubicBezTo>
                      <a:pt x="4648" y="67943"/>
                      <a:pt x="10207" y="71052"/>
                      <a:pt x="16519" y="72122"/>
                    </a:cubicBezTo>
                    <a:cubicBezTo>
                      <a:pt x="16556" y="72128"/>
                      <a:pt x="16591" y="72131"/>
                      <a:pt x="16626" y="72131"/>
                    </a:cubicBezTo>
                    <a:cubicBezTo>
                      <a:pt x="17246" y="72131"/>
                      <a:pt x="17480" y="71166"/>
                      <a:pt x="16814" y="71052"/>
                    </a:cubicBezTo>
                    <a:cubicBezTo>
                      <a:pt x="9994" y="69896"/>
                      <a:pt x="4332" y="66303"/>
                      <a:pt x="2270" y="59395"/>
                    </a:cubicBezTo>
                    <a:cubicBezTo>
                      <a:pt x="1115" y="55531"/>
                      <a:pt x="1429" y="51442"/>
                      <a:pt x="1553" y="47469"/>
                    </a:cubicBezTo>
                    <a:cubicBezTo>
                      <a:pt x="1699" y="42807"/>
                      <a:pt x="1660" y="38142"/>
                      <a:pt x="2328" y="33515"/>
                    </a:cubicBezTo>
                    <a:cubicBezTo>
                      <a:pt x="3431" y="25874"/>
                      <a:pt x="4829" y="17784"/>
                      <a:pt x="8474" y="10890"/>
                    </a:cubicBezTo>
                    <a:cubicBezTo>
                      <a:pt x="10176" y="7668"/>
                      <a:pt x="16304" y="1025"/>
                      <a:pt x="21132" y="1025"/>
                    </a:cubicBezTo>
                    <a:cubicBezTo>
                      <a:pt x="22069" y="1025"/>
                      <a:pt x="22957" y="1275"/>
                      <a:pt x="23754" y="1848"/>
                    </a:cubicBezTo>
                    <a:cubicBezTo>
                      <a:pt x="23854" y="1920"/>
                      <a:pt x="23953" y="1951"/>
                      <a:pt x="24045" y="1951"/>
                    </a:cubicBezTo>
                    <a:cubicBezTo>
                      <a:pt x="24492" y="1951"/>
                      <a:pt x="24790" y="1232"/>
                      <a:pt x="24314" y="890"/>
                    </a:cubicBezTo>
                    <a:cubicBezTo>
                      <a:pt x="23444" y="265"/>
                      <a:pt x="22461" y="1"/>
                      <a:pt x="21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20" name="Google Shape;2120;p45">
                <a:extLst>
                  <a:ext uri="{FF2B5EF4-FFF2-40B4-BE49-F238E27FC236}">
                    <a16:creationId xmlns:a16="http://schemas.microsoft.com/office/drawing/2014/main" id="{FAB34B58-F60B-46D6-AC38-4948A3D52076}"/>
                  </a:ext>
                </a:extLst>
              </p:cNvPr>
              <p:cNvSpPr/>
              <p:nvPr/>
            </p:nvSpPr>
            <p:spPr>
              <a:xfrm>
                <a:off x="3137183" y="1703980"/>
                <a:ext cx="271529" cy="259853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10314" extrusionOk="0">
                    <a:moveTo>
                      <a:pt x="8051" y="1"/>
                    </a:moveTo>
                    <a:cubicBezTo>
                      <a:pt x="6095" y="1"/>
                      <a:pt x="4155" y="608"/>
                      <a:pt x="2641" y="1916"/>
                    </a:cubicBezTo>
                    <a:cubicBezTo>
                      <a:pt x="203" y="4020"/>
                      <a:pt x="62" y="6784"/>
                      <a:pt x="8" y="9778"/>
                    </a:cubicBezTo>
                    <a:cubicBezTo>
                      <a:pt x="1" y="10135"/>
                      <a:pt x="275" y="10314"/>
                      <a:pt x="552" y="10314"/>
                    </a:cubicBezTo>
                    <a:cubicBezTo>
                      <a:pt x="829" y="10314"/>
                      <a:pt x="1110" y="10135"/>
                      <a:pt x="1117" y="9778"/>
                    </a:cubicBezTo>
                    <a:cubicBezTo>
                      <a:pt x="1162" y="7289"/>
                      <a:pt x="1161" y="4958"/>
                      <a:pt x="3039" y="3056"/>
                    </a:cubicBezTo>
                    <a:cubicBezTo>
                      <a:pt x="4359" y="1719"/>
                      <a:pt x="6206" y="1105"/>
                      <a:pt x="8048" y="1105"/>
                    </a:cubicBezTo>
                    <a:cubicBezTo>
                      <a:pt x="8673" y="1105"/>
                      <a:pt x="9298" y="1175"/>
                      <a:pt x="9901" y="1312"/>
                    </a:cubicBezTo>
                    <a:cubicBezTo>
                      <a:pt x="9949" y="1323"/>
                      <a:pt x="9994" y="1328"/>
                      <a:pt x="10038" y="1328"/>
                    </a:cubicBezTo>
                    <a:cubicBezTo>
                      <a:pt x="10633" y="1328"/>
                      <a:pt x="10845" y="391"/>
                      <a:pt x="10196" y="243"/>
                    </a:cubicBezTo>
                    <a:cubicBezTo>
                      <a:pt x="9492" y="83"/>
                      <a:pt x="8770" y="1"/>
                      <a:pt x="805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21" name="Google Shape;2121;p45">
                <a:extLst>
                  <a:ext uri="{FF2B5EF4-FFF2-40B4-BE49-F238E27FC236}">
                    <a16:creationId xmlns:a16="http://schemas.microsoft.com/office/drawing/2014/main" id="{65A6CDCC-C760-4608-B250-0E0720D823A2}"/>
                  </a:ext>
                </a:extLst>
              </p:cNvPr>
              <p:cNvSpPr/>
              <p:nvPr/>
            </p:nvSpPr>
            <p:spPr>
              <a:xfrm>
                <a:off x="2261400" y="366500"/>
                <a:ext cx="2118703" cy="2816352"/>
              </a:xfrm>
              <a:custGeom>
                <a:avLst/>
                <a:gdLst/>
                <a:ahLst/>
                <a:cxnLst/>
                <a:rect l="l" t="t" r="r" b="b"/>
                <a:pathLst>
                  <a:path w="84819" h="112583" extrusionOk="0">
                    <a:moveTo>
                      <a:pt x="54097" y="1"/>
                    </a:moveTo>
                    <a:cubicBezTo>
                      <a:pt x="49266" y="1"/>
                      <a:pt x="44417" y="988"/>
                      <a:pt x="40053" y="2939"/>
                    </a:cubicBezTo>
                    <a:cubicBezTo>
                      <a:pt x="32890" y="6143"/>
                      <a:pt x="27920" y="11491"/>
                      <a:pt x="26060" y="19210"/>
                    </a:cubicBezTo>
                    <a:cubicBezTo>
                      <a:pt x="24031" y="27627"/>
                      <a:pt x="25511" y="36565"/>
                      <a:pt x="23495" y="45032"/>
                    </a:cubicBezTo>
                    <a:cubicBezTo>
                      <a:pt x="22441" y="49457"/>
                      <a:pt x="20270" y="53396"/>
                      <a:pt x="16768" y="56351"/>
                    </a:cubicBezTo>
                    <a:cubicBezTo>
                      <a:pt x="13676" y="58959"/>
                      <a:pt x="9653" y="60879"/>
                      <a:pt x="8087" y="64886"/>
                    </a:cubicBezTo>
                    <a:cubicBezTo>
                      <a:pt x="6953" y="67789"/>
                      <a:pt x="7802" y="70449"/>
                      <a:pt x="8802" y="73259"/>
                    </a:cubicBezTo>
                    <a:cubicBezTo>
                      <a:pt x="9418" y="74988"/>
                      <a:pt x="10099" y="76382"/>
                      <a:pt x="9346" y="78206"/>
                    </a:cubicBezTo>
                    <a:cubicBezTo>
                      <a:pt x="8410" y="80476"/>
                      <a:pt x="5593" y="82061"/>
                      <a:pt x="4020" y="83924"/>
                    </a:cubicBezTo>
                    <a:cubicBezTo>
                      <a:pt x="2036" y="86276"/>
                      <a:pt x="756" y="89240"/>
                      <a:pt x="1983" y="92282"/>
                    </a:cubicBezTo>
                    <a:cubicBezTo>
                      <a:pt x="3447" y="95916"/>
                      <a:pt x="7282" y="96569"/>
                      <a:pt x="9976" y="98901"/>
                    </a:cubicBezTo>
                    <a:cubicBezTo>
                      <a:pt x="13901" y="102300"/>
                      <a:pt x="10780" y="107276"/>
                      <a:pt x="14417" y="110474"/>
                    </a:cubicBezTo>
                    <a:cubicBezTo>
                      <a:pt x="15628" y="111540"/>
                      <a:pt x="17557" y="112582"/>
                      <a:pt x="19328" y="112582"/>
                    </a:cubicBezTo>
                    <a:cubicBezTo>
                      <a:pt x="20051" y="112582"/>
                      <a:pt x="20747" y="112409"/>
                      <a:pt x="21358" y="111994"/>
                    </a:cubicBezTo>
                    <a:cubicBezTo>
                      <a:pt x="21846" y="111661"/>
                      <a:pt x="21544" y="110939"/>
                      <a:pt x="21087" y="110939"/>
                    </a:cubicBezTo>
                    <a:cubicBezTo>
                      <a:pt x="20995" y="110939"/>
                      <a:pt x="20897" y="110968"/>
                      <a:pt x="20798" y="111035"/>
                    </a:cubicBezTo>
                    <a:cubicBezTo>
                      <a:pt x="20251" y="111408"/>
                      <a:pt x="19681" y="111567"/>
                      <a:pt x="19112" y="111567"/>
                    </a:cubicBezTo>
                    <a:cubicBezTo>
                      <a:pt x="16701" y="111567"/>
                      <a:pt x="14316" y="108701"/>
                      <a:pt x="13810" y="107009"/>
                    </a:cubicBezTo>
                    <a:cubicBezTo>
                      <a:pt x="13303" y="105319"/>
                      <a:pt x="13707" y="103760"/>
                      <a:pt x="13371" y="102081"/>
                    </a:cubicBezTo>
                    <a:cubicBezTo>
                      <a:pt x="12881" y="99645"/>
                      <a:pt x="11242" y="98373"/>
                      <a:pt x="9234" y="97116"/>
                    </a:cubicBezTo>
                    <a:cubicBezTo>
                      <a:pt x="4516" y="94157"/>
                      <a:pt x="0" y="90483"/>
                      <a:pt x="4804" y="84708"/>
                    </a:cubicBezTo>
                    <a:cubicBezTo>
                      <a:pt x="6584" y="82569"/>
                      <a:pt x="9653" y="80851"/>
                      <a:pt x="10606" y="78119"/>
                    </a:cubicBezTo>
                    <a:cubicBezTo>
                      <a:pt x="11099" y="76710"/>
                      <a:pt x="10776" y="75544"/>
                      <a:pt x="10324" y="74161"/>
                    </a:cubicBezTo>
                    <a:cubicBezTo>
                      <a:pt x="8732" y="69278"/>
                      <a:pt x="7766" y="65364"/>
                      <a:pt x="12042" y="61374"/>
                    </a:cubicBezTo>
                    <a:cubicBezTo>
                      <a:pt x="16925" y="56815"/>
                      <a:pt x="21783" y="54223"/>
                      <a:pt x="23973" y="47472"/>
                    </a:cubicBezTo>
                    <a:cubicBezTo>
                      <a:pt x="28634" y="33108"/>
                      <a:pt x="21840" y="14693"/>
                      <a:pt x="37383" y="5549"/>
                    </a:cubicBezTo>
                    <a:cubicBezTo>
                      <a:pt x="42389" y="2603"/>
                      <a:pt x="48258" y="1117"/>
                      <a:pt x="54076" y="1117"/>
                    </a:cubicBezTo>
                    <a:cubicBezTo>
                      <a:pt x="65167" y="1117"/>
                      <a:pt x="76070" y="6518"/>
                      <a:pt x="80446" y="17505"/>
                    </a:cubicBezTo>
                    <a:cubicBezTo>
                      <a:pt x="84269" y="27104"/>
                      <a:pt x="82815" y="38615"/>
                      <a:pt x="82369" y="48701"/>
                    </a:cubicBezTo>
                    <a:cubicBezTo>
                      <a:pt x="81914" y="58988"/>
                      <a:pt x="79478" y="69653"/>
                      <a:pt x="81021" y="79909"/>
                    </a:cubicBezTo>
                    <a:cubicBezTo>
                      <a:pt x="81063" y="80189"/>
                      <a:pt x="81259" y="80310"/>
                      <a:pt x="81471" y="80310"/>
                    </a:cubicBezTo>
                    <a:cubicBezTo>
                      <a:pt x="81793" y="80310"/>
                      <a:pt x="82154" y="80034"/>
                      <a:pt x="82090" y="79614"/>
                    </a:cubicBezTo>
                    <a:lnTo>
                      <a:pt x="82091" y="79614"/>
                    </a:lnTo>
                    <a:cubicBezTo>
                      <a:pt x="81169" y="73490"/>
                      <a:pt x="81969" y="67426"/>
                      <a:pt x="82598" y="61318"/>
                    </a:cubicBezTo>
                    <a:cubicBezTo>
                      <a:pt x="83231" y="55166"/>
                      <a:pt x="83503" y="48983"/>
                      <a:pt x="83693" y="42803"/>
                    </a:cubicBezTo>
                    <a:cubicBezTo>
                      <a:pt x="83980" y="33551"/>
                      <a:pt x="84818" y="23613"/>
                      <a:pt x="80589" y="15045"/>
                    </a:cubicBezTo>
                    <a:cubicBezTo>
                      <a:pt x="75595" y="4930"/>
                      <a:pt x="64892" y="1"/>
                      <a:pt x="540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</p:grpSp>
        <p:grpSp>
          <p:nvGrpSpPr>
            <p:cNvPr id="50332" name="Google Shape;2122;p45">
              <a:extLst>
                <a:ext uri="{FF2B5EF4-FFF2-40B4-BE49-F238E27FC236}">
                  <a16:creationId xmlns:a16="http://schemas.microsoft.com/office/drawing/2014/main" id="{6FD8532F-CBBF-4C49-AB8A-EA26E758CEA5}"/>
                </a:ext>
              </a:extLst>
            </p:cNvPr>
            <p:cNvGrpSpPr>
              <a:grpSpLocks/>
            </p:cNvGrpSpPr>
            <p:nvPr/>
          </p:nvGrpSpPr>
          <p:grpSpPr bwMode="auto">
            <a:xfrm rot="1091468">
              <a:off x="4201303" y="2118692"/>
              <a:ext cx="305412" cy="275214"/>
              <a:chOff x="1788350" y="1117875"/>
              <a:chExt cx="304425" cy="274325"/>
            </a:xfrm>
          </p:grpSpPr>
          <p:sp>
            <p:nvSpPr>
              <p:cNvPr id="2123" name="Google Shape;2123;p45">
                <a:extLst>
                  <a:ext uri="{FF2B5EF4-FFF2-40B4-BE49-F238E27FC236}">
                    <a16:creationId xmlns:a16="http://schemas.microsoft.com/office/drawing/2014/main" id="{D220109C-61F6-42DD-B5B0-B17558DE469D}"/>
                  </a:ext>
                </a:extLst>
              </p:cNvPr>
              <p:cNvSpPr/>
              <p:nvPr/>
            </p:nvSpPr>
            <p:spPr>
              <a:xfrm>
                <a:off x="1915536" y="1280150"/>
                <a:ext cx="174750" cy="111609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4380" extrusionOk="0">
                    <a:moveTo>
                      <a:pt x="5618" y="820"/>
                    </a:moveTo>
                    <a:cubicBezTo>
                      <a:pt x="5743" y="820"/>
                      <a:pt x="5864" y="841"/>
                      <a:pt x="5951" y="896"/>
                    </a:cubicBezTo>
                    <a:cubicBezTo>
                      <a:pt x="6042" y="957"/>
                      <a:pt x="6010" y="1305"/>
                      <a:pt x="5951" y="1497"/>
                    </a:cubicBezTo>
                    <a:cubicBezTo>
                      <a:pt x="5575" y="2707"/>
                      <a:pt x="4388" y="3458"/>
                      <a:pt x="2870" y="3523"/>
                    </a:cubicBezTo>
                    <a:cubicBezTo>
                      <a:pt x="2472" y="3418"/>
                      <a:pt x="2045" y="3358"/>
                      <a:pt x="1674" y="3184"/>
                    </a:cubicBezTo>
                    <a:cubicBezTo>
                      <a:pt x="1435" y="3073"/>
                      <a:pt x="1124" y="2808"/>
                      <a:pt x="1115" y="2597"/>
                    </a:cubicBezTo>
                    <a:cubicBezTo>
                      <a:pt x="1106" y="2396"/>
                      <a:pt x="1408" y="2125"/>
                      <a:pt x="1637" y="1988"/>
                    </a:cubicBezTo>
                    <a:cubicBezTo>
                      <a:pt x="1927" y="1809"/>
                      <a:pt x="2274" y="1708"/>
                      <a:pt x="2605" y="1611"/>
                    </a:cubicBezTo>
                    <a:cubicBezTo>
                      <a:pt x="3500" y="1350"/>
                      <a:pt x="4392" y="1094"/>
                      <a:pt x="5295" y="860"/>
                    </a:cubicBezTo>
                    <a:cubicBezTo>
                      <a:pt x="5392" y="836"/>
                      <a:pt x="5507" y="820"/>
                      <a:pt x="5618" y="820"/>
                    </a:cubicBezTo>
                    <a:close/>
                    <a:moveTo>
                      <a:pt x="5778" y="0"/>
                    </a:moveTo>
                    <a:cubicBezTo>
                      <a:pt x="5705" y="0"/>
                      <a:pt x="5630" y="6"/>
                      <a:pt x="5552" y="17"/>
                    </a:cubicBezTo>
                    <a:cubicBezTo>
                      <a:pt x="5392" y="40"/>
                      <a:pt x="5231" y="90"/>
                      <a:pt x="5070" y="131"/>
                    </a:cubicBezTo>
                    <a:cubicBezTo>
                      <a:pt x="4227" y="351"/>
                      <a:pt x="3370" y="539"/>
                      <a:pt x="2535" y="805"/>
                    </a:cubicBezTo>
                    <a:cubicBezTo>
                      <a:pt x="1949" y="993"/>
                      <a:pt x="1344" y="1203"/>
                      <a:pt x="840" y="1542"/>
                    </a:cubicBezTo>
                    <a:cubicBezTo>
                      <a:pt x="1" y="2106"/>
                      <a:pt x="19" y="3156"/>
                      <a:pt x="890" y="3665"/>
                    </a:cubicBezTo>
                    <a:cubicBezTo>
                      <a:pt x="1486" y="4018"/>
                      <a:pt x="2192" y="4182"/>
                      <a:pt x="2710" y="4380"/>
                    </a:cubicBezTo>
                    <a:cubicBezTo>
                      <a:pt x="3429" y="4233"/>
                      <a:pt x="3961" y="4178"/>
                      <a:pt x="4461" y="4013"/>
                    </a:cubicBezTo>
                    <a:cubicBezTo>
                      <a:pt x="5749" y="3591"/>
                      <a:pt x="6555" y="2703"/>
                      <a:pt x="6835" y="1369"/>
                    </a:cubicBezTo>
                    <a:cubicBezTo>
                      <a:pt x="7003" y="570"/>
                      <a:pt x="6533" y="0"/>
                      <a:pt x="57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24" name="Google Shape;2124;p45">
                <a:extLst>
                  <a:ext uri="{FF2B5EF4-FFF2-40B4-BE49-F238E27FC236}">
                    <a16:creationId xmlns:a16="http://schemas.microsoft.com/office/drawing/2014/main" id="{D67AAE01-B1A6-4287-BC18-08DE8AD7879C}"/>
                  </a:ext>
                </a:extLst>
              </p:cNvPr>
              <p:cNvSpPr/>
              <p:nvPr/>
            </p:nvSpPr>
            <p:spPr>
              <a:xfrm>
                <a:off x="2006493" y="1108552"/>
                <a:ext cx="48641" cy="59405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2316" extrusionOk="0">
                    <a:moveTo>
                      <a:pt x="655" y="0"/>
                    </a:moveTo>
                    <a:cubicBezTo>
                      <a:pt x="274" y="0"/>
                      <a:pt x="0" y="292"/>
                      <a:pt x="69" y="743"/>
                    </a:cubicBezTo>
                    <a:cubicBezTo>
                      <a:pt x="123" y="1095"/>
                      <a:pt x="280" y="1439"/>
                      <a:pt x="435" y="1765"/>
                    </a:cubicBezTo>
                    <a:cubicBezTo>
                      <a:pt x="562" y="2026"/>
                      <a:pt x="746" y="2315"/>
                      <a:pt x="1018" y="2315"/>
                    </a:cubicBezTo>
                    <a:cubicBezTo>
                      <a:pt x="1082" y="2315"/>
                      <a:pt x="1150" y="2300"/>
                      <a:pt x="1223" y="2264"/>
                    </a:cubicBezTo>
                    <a:cubicBezTo>
                      <a:pt x="1517" y="2123"/>
                      <a:pt x="1710" y="1755"/>
                      <a:pt x="1943" y="1490"/>
                    </a:cubicBezTo>
                    <a:cubicBezTo>
                      <a:pt x="1838" y="861"/>
                      <a:pt x="1458" y="260"/>
                      <a:pt x="985" y="68"/>
                    </a:cubicBezTo>
                    <a:cubicBezTo>
                      <a:pt x="871" y="22"/>
                      <a:pt x="759" y="0"/>
                      <a:pt x="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25" name="Google Shape;2125;p45">
                <a:extLst>
                  <a:ext uri="{FF2B5EF4-FFF2-40B4-BE49-F238E27FC236}">
                    <a16:creationId xmlns:a16="http://schemas.microsoft.com/office/drawing/2014/main" id="{C11D41BC-C0E5-46DF-A287-3FDAE573B5BE}"/>
                  </a:ext>
                </a:extLst>
              </p:cNvPr>
              <p:cNvSpPr/>
              <p:nvPr/>
            </p:nvSpPr>
            <p:spPr>
              <a:xfrm>
                <a:off x="1968161" y="1207937"/>
                <a:ext cx="61253" cy="52204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1957" extrusionOk="0">
                    <a:moveTo>
                      <a:pt x="1140" y="1"/>
                    </a:moveTo>
                    <a:cubicBezTo>
                      <a:pt x="885" y="1"/>
                      <a:pt x="630" y="13"/>
                      <a:pt x="377" y="31"/>
                    </a:cubicBezTo>
                    <a:cubicBezTo>
                      <a:pt x="248" y="41"/>
                      <a:pt x="124" y="192"/>
                      <a:pt x="0" y="279"/>
                    </a:cubicBezTo>
                    <a:cubicBezTo>
                      <a:pt x="120" y="366"/>
                      <a:pt x="234" y="503"/>
                      <a:pt x="362" y="522"/>
                    </a:cubicBezTo>
                    <a:cubicBezTo>
                      <a:pt x="702" y="573"/>
                      <a:pt x="1046" y="567"/>
                      <a:pt x="1481" y="586"/>
                    </a:cubicBezTo>
                    <a:cubicBezTo>
                      <a:pt x="1243" y="920"/>
                      <a:pt x="1031" y="1154"/>
                      <a:pt x="903" y="1429"/>
                    </a:cubicBezTo>
                    <a:cubicBezTo>
                      <a:pt x="845" y="1566"/>
                      <a:pt x="945" y="1778"/>
                      <a:pt x="968" y="1957"/>
                    </a:cubicBezTo>
                    <a:cubicBezTo>
                      <a:pt x="1132" y="1919"/>
                      <a:pt x="1357" y="1942"/>
                      <a:pt x="1454" y="1842"/>
                    </a:cubicBezTo>
                    <a:cubicBezTo>
                      <a:pt x="1722" y="1547"/>
                      <a:pt x="1962" y="1225"/>
                      <a:pt x="2169" y="884"/>
                    </a:cubicBezTo>
                    <a:cubicBezTo>
                      <a:pt x="2434" y="439"/>
                      <a:pt x="2256" y="77"/>
                      <a:pt x="1742" y="26"/>
                    </a:cubicBezTo>
                    <a:cubicBezTo>
                      <a:pt x="1542" y="8"/>
                      <a:pt x="1341" y="1"/>
                      <a:pt x="11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26" name="Google Shape;2126;p45">
                <a:extLst>
                  <a:ext uri="{FF2B5EF4-FFF2-40B4-BE49-F238E27FC236}">
                    <a16:creationId xmlns:a16="http://schemas.microsoft.com/office/drawing/2014/main" id="{EB0877A7-18B5-4BC1-A171-470FBB7F294A}"/>
                  </a:ext>
                </a:extLst>
              </p:cNvPr>
              <p:cNvSpPr/>
              <p:nvPr/>
            </p:nvSpPr>
            <p:spPr>
              <a:xfrm>
                <a:off x="1830248" y="1174783"/>
                <a:ext cx="45039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2479" extrusionOk="0">
                    <a:moveTo>
                      <a:pt x="630" y="0"/>
                    </a:moveTo>
                    <a:cubicBezTo>
                      <a:pt x="505" y="0"/>
                      <a:pt x="388" y="23"/>
                      <a:pt x="307" y="74"/>
                    </a:cubicBezTo>
                    <a:cubicBezTo>
                      <a:pt x="133" y="189"/>
                      <a:pt x="0" y="551"/>
                      <a:pt x="37" y="771"/>
                    </a:cubicBezTo>
                    <a:cubicBezTo>
                      <a:pt x="101" y="1170"/>
                      <a:pt x="276" y="1564"/>
                      <a:pt x="468" y="1931"/>
                    </a:cubicBezTo>
                    <a:cubicBezTo>
                      <a:pt x="603" y="2190"/>
                      <a:pt x="808" y="2479"/>
                      <a:pt x="1087" y="2479"/>
                    </a:cubicBezTo>
                    <a:cubicBezTo>
                      <a:pt x="1159" y="2479"/>
                      <a:pt x="1235" y="2460"/>
                      <a:pt x="1315" y="2417"/>
                    </a:cubicBezTo>
                    <a:cubicBezTo>
                      <a:pt x="1582" y="2275"/>
                      <a:pt x="1715" y="1881"/>
                      <a:pt x="1811" y="1738"/>
                    </a:cubicBezTo>
                    <a:cubicBezTo>
                      <a:pt x="1765" y="936"/>
                      <a:pt x="1618" y="381"/>
                      <a:pt x="1059" y="93"/>
                    </a:cubicBezTo>
                    <a:cubicBezTo>
                      <a:pt x="945" y="35"/>
                      <a:pt x="782" y="0"/>
                      <a:pt x="6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27" name="Google Shape;2127;p45">
                <a:extLst>
                  <a:ext uri="{FF2B5EF4-FFF2-40B4-BE49-F238E27FC236}">
                    <a16:creationId xmlns:a16="http://schemas.microsoft.com/office/drawing/2014/main" id="{5030FE48-5F2D-4B2F-A2AB-4135FEA00B5D}"/>
                  </a:ext>
                </a:extLst>
              </p:cNvPr>
              <p:cNvSpPr/>
              <p:nvPr/>
            </p:nvSpPr>
            <p:spPr>
              <a:xfrm>
                <a:off x="1777168" y="1298129"/>
                <a:ext cx="82872" cy="79206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3204" extrusionOk="0">
                    <a:moveTo>
                      <a:pt x="1551" y="0"/>
                    </a:moveTo>
                    <a:cubicBezTo>
                      <a:pt x="1542" y="0"/>
                      <a:pt x="1534" y="0"/>
                      <a:pt x="1526" y="0"/>
                    </a:cubicBezTo>
                    <a:cubicBezTo>
                      <a:pt x="646" y="5"/>
                      <a:pt x="22" y="756"/>
                      <a:pt x="9" y="1819"/>
                    </a:cubicBezTo>
                    <a:cubicBezTo>
                      <a:pt x="0" y="2616"/>
                      <a:pt x="646" y="3203"/>
                      <a:pt x="1536" y="3203"/>
                    </a:cubicBezTo>
                    <a:cubicBezTo>
                      <a:pt x="2548" y="3199"/>
                      <a:pt x="3272" y="2512"/>
                      <a:pt x="3276" y="1545"/>
                    </a:cubicBezTo>
                    <a:cubicBezTo>
                      <a:pt x="3281" y="612"/>
                      <a:pt x="2595" y="0"/>
                      <a:pt x="1551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</p:grpSp>
      </p:grpSp>
      <p:grpSp>
        <p:nvGrpSpPr>
          <p:cNvPr id="50183" name="Google Shape;2128;p45">
            <a:extLst>
              <a:ext uri="{FF2B5EF4-FFF2-40B4-BE49-F238E27FC236}">
                <a16:creationId xmlns:a16="http://schemas.microsoft.com/office/drawing/2014/main" id="{8C876135-DFAB-4994-937D-624FA1AC00A0}"/>
              </a:ext>
            </a:extLst>
          </p:cNvPr>
          <p:cNvGrpSpPr>
            <a:grpSpLocks/>
          </p:cNvGrpSpPr>
          <p:nvPr/>
        </p:nvGrpSpPr>
        <p:grpSpPr bwMode="auto">
          <a:xfrm>
            <a:off x="5467351" y="3825875"/>
            <a:ext cx="3317875" cy="1735138"/>
            <a:chOff x="4457303" y="2947545"/>
            <a:chExt cx="3062881" cy="1601544"/>
          </a:xfrm>
        </p:grpSpPr>
        <p:grpSp>
          <p:nvGrpSpPr>
            <p:cNvPr id="50219" name="Google Shape;2129;p45">
              <a:extLst>
                <a:ext uri="{FF2B5EF4-FFF2-40B4-BE49-F238E27FC236}">
                  <a16:creationId xmlns:a16="http://schemas.microsoft.com/office/drawing/2014/main" id="{8A5859EE-1DFD-4312-9552-6B2F0DC5B5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7303" y="2947545"/>
              <a:ext cx="3062881" cy="1601544"/>
              <a:chOff x="205475" y="972700"/>
              <a:chExt cx="7208475" cy="3769225"/>
            </a:xfrm>
          </p:grpSpPr>
          <p:sp>
            <p:nvSpPr>
              <p:cNvPr id="2130" name="Google Shape;2130;p45">
                <a:extLst>
                  <a:ext uri="{FF2B5EF4-FFF2-40B4-BE49-F238E27FC236}">
                    <a16:creationId xmlns:a16="http://schemas.microsoft.com/office/drawing/2014/main" id="{98F1342B-F6AC-4802-BD31-13173F1E6DBE}"/>
                  </a:ext>
                </a:extLst>
              </p:cNvPr>
              <p:cNvSpPr/>
              <p:nvPr/>
            </p:nvSpPr>
            <p:spPr>
              <a:xfrm>
                <a:off x="3147500" y="2845243"/>
                <a:ext cx="910544" cy="1896682"/>
              </a:xfrm>
              <a:custGeom>
                <a:avLst/>
                <a:gdLst/>
                <a:ahLst/>
                <a:cxnLst/>
                <a:rect l="l" t="t" r="r" b="b"/>
                <a:pathLst>
                  <a:path w="36310" h="75848" extrusionOk="0">
                    <a:moveTo>
                      <a:pt x="6765" y="0"/>
                    </a:moveTo>
                    <a:cubicBezTo>
                      <a:pt x="6514" y="0"/>
                      <a:pt x="6241" y="70"/>
                      <a:pt x="6060" y="188"/>
                    </a:cubicBezTo>
                    <a:cubicBezTo>
                      <a:pt x="5807" y="349"/>
                      <a:pt x="5623" y="558"/>
                      <a:pt x="5505" y="833"/>
                    </a:cubicBezTo>
                    <a:cubicBezTo>
                      <a:pt x="5418" y="1038"/>
                      <a:pt x="5372" y="1277"/>
                      <a:pt x="5395" y="1505"/>
                    </a:cubicBezTo>
                    <a:cubicBezTo>
                      <a:pt x="5342" y="1596"/>
                      <a:pt x="5304" y="1694"/>
                      <a:pt x="5279" y="1796"/>
                    </a:cubicBezTo>
                    <a:lnTo>
                      <a:pt x="5232" y="2155"/>
                    </a:lnTo>
                    <a:cubicBezTo>
                      <a:pt x="5232" y="2387"/>
                      <a:pt x="5292" y="2615"/>
                      <a:pt x="5404" y="2816"/>
                    </a:cubicBezTo>
                    <a:cubicBezTo>
                      <a:pt x="6594" y="5659"/>
                      <a:pt x="7143" y="8731"/>
                      <a:pt x="7010" y="11813"/>
                    </a:cubicBezTo>
                    <a:cubicBezTo>
                      <a:pt x="7003" y="11984"/>
                      <a:pt x="7047" y="12181"/>
                      <a:pt x="7126" y="12360"/>
                    </a:cubicBezTo>
                    <a:cubicBezTo>
                      <a:pt x="6633" y="14962"/>
                      <a:pt x="6140" y="17563"/>
                      <a:pt x="5648" y="20163"/>
                    </a:cubicBezTo>
                    <a:lnTo>
                      <a:pt x="3429" y="31876"/>
                    </a:lnTo>
                    <a:cubicBezTo>
                      <a:pt x="2719" y="35627"/>
                      <a:pt x="1982" y="39374"/>
                      <a:pt x="1391" y="43146"/>
                    </a:cubicBezTo>
                    <a:cubicBezTo>
                      <a:pt x="722" y="47415"/>
                      <a:pt x="153" y="51725"/>
                      <a:pt x="46" y="56050"/>
                    </a:cubicBezTo>
                    <a:cubicBezTo>
                      <a:pt x="1" y="57917"/>
                      <a:pt x="43" y="59788"/>
                      <a:pt x="201" y="61651"/>
                    </a:cubicBezTo>
                    <a:cubicBezTo>
                      <a:pt x="404" y="64071"/>
                      <a:pt x="730" y="66501"/>
                      <a:pt x="1255" y="68874"/>
                    </a:cubicBezTo>
                    <a:cubicBezTo>
                      <a:pt x="1355" y="69323"/>
                      <a:pt x="1462" y="69772"/>
                      <a:pt x="1577" y="70217"/>
                    </a:cubicBezTo>
                    <a:lnTo>
                      <a:pt x="2258" y="71830"/>
                    </a:lnTo>
                    <a:cubicBezTo>
                      <a:pt x="2682" y="72618"/>
                      <a:pt x="3263" y="73251"/>
                      <a:pt x="3999" y="73726"/>
                    </a:cubicBezTo>
                    <a:cubicBezTo>
                      <a:pt x="4411" y="74140"/>
                      <a:pt x="4925" y="74440"/>
                      <a:pt x="5490" y="74596"/>
                    </a:cubicBezTo>
                    <a:cubicBezTo>
                      <a:pt x="6233" y="74986"/>
                      <a:pt x="7030" y="75182"/>
                      <a:pt x="7880" y="75182"/>
                    </a:cubicBezTo>
                    <a:cubicBezTo>
                      <a:pt x="7950" y="75182"/>
                      <a:pt x="8021" y="75181"/>
                      <a:pt x="8092" y="75178"/>
                    </a:cubicBezTo>
                    <a:cubicBezTo>
                      <a:pt x="12077" y="75624"/>
                      <a:pt x="16081" y="75847"/>
                      <a:pt x="20088" y="75847"/>
                    </a:cubicBezTo>
                    <a:cubicBezTo>
                      <a:pt x="21440" y="75847"/>
                      <a:pt x="22792" y="75822"/>
                      <a:pt x="24145" y="75771"/>
                    </a:cubicBezTo>
                    <a:cubicBezTo>
                      <a:pt x="25660" y="75713"/>
                      <a:pt x="27175" y="75624"/>
                      <a:pt x="28688" y="75503"/>
                    </a:cubicBezTo>
                    <a:cubicBezTo>
                      <a:pt x="28692" y="75503"/>
                      <a:pt x="28695" y="75503"/>
                      <a:pt x="28698" y="75503"/>
                    </a:cubicBezTo>
                    <a:cubicBezTo>
                      <a:pt x="29893" y="75503"/>
                      <a:pt x="31067" y="75183"/>
                      <a:pt x="32099" y="74580"/>
                    </a:cubicBezTo>
                    <a:cubicBezTo>
                      <a:pt x="32887" y="74156"/>
                      <a:pt x="33518" y="73575"/>
                      <a:pt x="33995" y="72841"/>
                    </a:cubicBezTo>
                    <a:cubicBezTo>
                      <a:pt x="34591" y="72186"/>
                      <a:pt x="34994" y="71422"/>
                      <a:pt x="35203" y="70542"/>
                    </a:cubicBezTo>
                    <a:cubicBezTo>
                      <a:pt x="35526" y="69367"/>
                      <a:pt x="35526" y="68125"/>
                      <a:pt x="35203" y="66950"/>
                    </a:cubicBezTo>
                    <a:cubicBezTo>
                      <a:pt x="33364" y="62189"/>
                      <a:pt x="31612" y="57398"/>
                      <a:pt x="29948" y="52574"/>
                    </a:cubicBezTo>
                    <a:cubicBezTo>
                      <a:pt x="28296" y="47786"/>
                      <a:pt x="26733" y="42969"/>
                      <a:pt x="25260" y="38122"/>
                    </a:cubicBezTo>
                    <a:cubicBezTo>
                      <a:pt x="24425" y="35374"/>
                      <a:pt x="23617" y="32619"/>
                      <a:pt x="22840" y="29852"/>
                    </a:cubicBezTo>
                    <a:cubicBezTo>
                      <a:pt x="22589" y="28947"/>
                      <a:pt x="22153" y="28104"/>
                      <a:pt x="21558" y="27376"/>
                    </a:cubicBezTo>
                    <a:cubicBezTo>
                      <a:pt x="23054" y="26582"/>
                      <a:pt x="24545" y="25775"/>
                      <a:pt x="26030" y="24954"/>
                    </a:cubicBezTo>
                    <a:cubicBezTo>
                      <a:pt x="26479" y="24856"/>
                      <a:pt x="26916" y="24698"/>
                      <a:pt x="27322" y="24483"/>
                    </a:cubicBezTo>
                    <a:cubicBezTo>
                      <a:pt x="28161" y="24211"/>
                      <a:pt x="28885" y="23744"/>
                      <a:pt x="29497" y="23085"/>
                    </a:cubicBezTo>
                    <a:cubicBezTo>
                      <a:pt x="29567" y="23020"/>
                      <a:pt x="29635" y="22953"/>
                      <a:pt x="29702" y="22885"/>
                    </a:cubicBezTo>
                    <a:cubicBezTo>
                      <a:pt x="30617" y="22361"/>
                      <a:pt x="31529" y="21831"/>
                      <a:pt x="32438" y="21296"/>
                    </a:cubicBezTo>
                    <a:cubicBezTo>
                      <a:pt x="33509" y="20667"/>
                      <a:pt x="34577" y="20030"/>
                      <a:pt x="35640" y="19386"/>
                    </a:cubicBezTo>
                    <a:cubicBezTo>
                      <a:pt x="36050" y="19137"/>
                      <a:pt x="36310" y="18701"/>
                      <a:pt x="36310" y="18219"/>
                    </a:cubicBezTo>
                    <a:cubicBezTo>
                      <a:pt x="36308" y="17738"/>
                      <a:pt x="36054" y="17296"/>
                      <a:pt x="35640" y="17052"/>
                    </a:cubicBezTo>
                    <a:cubicBezTo>
                      <a:pt x="35091" y="16733"/>
                      <a:pt x="34542" y="16414"/>
                      <a:pt x="33993" y="16097"/>
                    </a:cubicBezTo>
                    <a:cubicBezTo>
                      <a:pt x="33663" y="15511"/>
                      <a:pt x="33227" y="14992"/>
                      <a:pt x="32704" y="14568"/>
                    </a:cubicBezTo>
                    <a:cubicBezTo>
                      <a:pt x="31989" y="13982"/>
                      <a:pt x="31208" y="13510"/>
                      <a:pt x="30414" y="13040"/>
                    </a:cubicBezTo>
                    <a:lnTo>
                      <a:pt x="25171" y="9931"/>
                    </a:lnTo>
                    <a:cubicBezTo>
                      <a:pt x="23557" y="8973"/>
                      <a:pt x="21947" y="8007"/>
                      <a:pt x="20317" y="7080"/>
                    </a:cubicBezTo>
                    <a:cubicBezTo>
                      <a:pt x="20282" y="7018"/>
                      <a:pt x="20245" y="6957"/>
                      <a:pt x="20206" y="6897"/>
                    </a:cubicBezTo>
                    <a:cubicBezTo>
                      <a:pt x="19782" y="6110"/>
                      <a:pt x="19203" y="5478"/>
                      <a:pt x="18467" y="5001"/>
                    </a:cubicBezTo>
                    <a:cubicBezTo>
                      <a:pt x="17814" y="4405"/>
                      <a:pt x="17048" y="4002"/>
                      <a:pt x="16169" y="3791"/>
                    </a:cubicBezTo>
                    <a:lnTo>
                      <a:pt x="14372" y="3551"/>
                    </a:lnTo>
                    <a:cubicBezTo>
                      <a:pt x="14111" y="3551"/>
                      <a:pt x="13851" y="3567"/>
                      <a:pt x="13591" y="3597"/>
                    </a:cubicBezTo>
                    <a:lnTo>
                      <a:pt x="13586" y="3592"/>
                    </a:lnTo>
                    <a:cubicBezTo>
                      <a:pt x="13421" y="3425"/>
                      <a:pt x="13216" y="3306"/>
                      <a:pt x="12990" y="3244"/>
                    </a:cubicBezTo>
                    <a:cubicBezTo>
                      <a:pt x="12781" y="3164"/>
                      <a:pt x="12574" y="3081"/>
                      <a:pt x="12369" y="2997"/>
                    </a:cubicBezTo>
                    <a:cubicBezTo>
                      <a:pt x="11699" y="2710"/>
                      <a:pt x="11043" y="2394"/>
                      <a:pt x="10402" y="2052"/>
                    </a:cubicBezTo>
                    <a:cubicBezTo>
                      <a:pt x="10100" y="1766"/>
                      <a:pt x="9774" y="1508"/>
                      <a:pt x="9441" y="1261"/>
                    </a:cubicBezTo>
                    <a:cubicBezTo>
                      <a:pt x="8732" y="733"/>
                      <a:pt x="7932" y="344"/>
                      <a:pt x="7100" y="51"/>
                    </a:cubicBezTo>
                    <a:cubicBezTo>
                      <a:pt x="7001" y="16"/>
                      <a:pt x="6886" y="0"/>
                      <a:pt x="67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31" name="Google Shape;2131;p45">
                <a:extLst>
                  <a:ext uri="{FF2B5EF4-FFF2-40B4-BE49-F238E27FC236}">
                    <a16:creationId xmlns:a16="http://schemas.microsoft.com/office/drawing/2014/main" id="{5A98279B-816C-4872-A334-F3068F123DC8}"/>
                  </a:ext>
                </a:extLst>
              </p:cNvPr>
              <p:cNvSpPr/>
              <p:nvPr/>
            </p:nvSpPr>
            <p:spPr>
              <a:xfrm>
                <a:off x="515888" y="1858969"/>
                <a:ext cx="2259116" cy="2841574"/>
              </a:xfrm>
              <a:custGeom>
                <a:avLst/>
                <a:gdLst/>
                <a:ahLst/>
                <a:cxnLst/>
                <a:rect l="l" t="t" r="r" b="b"/>
                <a:pathLst>
                  <a:path w="90428" h="113729" extrusionOk="0">
                    <a:moveTo>
                      <a:pt x="15512" y="0"/>
                    </a:moveTo>
                    <a:cubicBezTo>
                      <a:pt x="14662" y="0"/>
                      <a:pt x="13866" y="195"/>
                      <a:pt x="13123" y="586"/>
                    </a:cubicBezTo>
                    <a:cubicBezTo>
                      <a:pt x="12558" y="741"/>
                      <a:pt x="12044" y="1041"/>
                      <a:pt x="11632" y="1455"/>
                    </a:cubicBezTo>
                    <a:cubicBezTo>
                      <a:pt x="11416" y="1593"/>
                      <a:pt x="11213" y="1747"/>
                      <a:pt x="11022" y="1917"/>
                    </a:cubicBezTo>
                    <a:cubicBezTo>
                      <a:pt x="10866" y="1805"/>
                      <a:pt x="10701" y="1698"/>
                      <a:pt x="10531" y="1598"/>
                    </a:cubicBezTo>
                    <a:cubicBezTo>
                      <a:pt x="9756" y="1104"/>
                      <a:pt x="8917" y="837"/>
                      <a:pt x="8018" y="795"/>
                    </a:cubicBezTo>
                    <a:cubicBezTo>
                      <a:pt x="7644" y="712"/>
                      <a:pt x="7271" y="670"/>
                      <a:pt x="6897" y="670"/>
                    </a:cubicBezTo>
                    <a:cubicBezTo>
                      <a:pt x="6373" y="670"/>
                      <a:pt x="5848" y="752"/>
                      <a:pt x="5324" y="916"/>
                    </a:cubicBezTo>
                    <a:cubicBezTo>
                      <a:pt x="3688" y="1446"/>
                      <a:pt x="2112" y="2459"/>
                      <a:pt x="1286" y="4022"/>
                    </a:cubicBezTo>
                    <a:cubicBezTo>
                      <a:pt x="470" y="5565"/>
                      <a:pt x="0" y="7524"/>
                      <a:pt x="605" y="9228"/>
                    </a:cubicBezTo>
                    <a:cubicBezTo>
                      <a:pt x="2276" y="13951"/>
                      <a:pt x="4481" y="18489"/>
                      <a:pt x="7274" y="22649"/>
                    </a:cubicBezTo>
                    <a:cubicBezTo>
                      <a:pt x="10047" y="26779"/>
                      <a:pt x="13219" y="30626"/>
                      <a:pt x="16744" y="34135"/>
                    </a:cubicBezTo>
                    <a:cubicBezTo>
                      <a:pt x="23978" y="41337"/>
                      <a:pt x="32548" y="47140"/>
                      <a:pt x="41382" y="52189"/>
                    </a:cubicBezTo>
                    <a:cubicBezTo>
                      <a:pt x="43238" y="53248"/>
                      <a:pt x="45107" y="54282"/>
                      <a:pt x="46990" y="55293"/>
                    </a:cubicBezTo>
                    <a:cubicBezTo>
                      <a:pt x="48034" y="56015"/>
                      <a:pt x="49103" y="56704"/>
                      <a:pt x="50212" y="57341"/>
                    </a:cubicBezTo>
                    <a:cubicBezTo>
                      <a:pt x="52718" y="58781"/>
                      <a:pt x="55387" y="59962"/>
                      <a:pt x="58101" y="60948"/>
                    </a:cubicBezTo>
                    <a:cubicBezTo>
                      <a:pt x="58401" y="61043"/>
                      <a:pt x="58710" y="61111"/>
                      <a:pt x="59022" y="61151"/>
                    </a:cubicBezTo>
                    <a:cubicBezTo>
                      <a:pt x="58917" y="61308"/>
                      <a:pt x="58819" y="61465"/>
                      <a:pt x="58727" y="61627"/>
                    </a:cubicBezTo>
                    <a:cubicBezTo>
                      <a:pt x="58454" y="62105"/>
                      <a:pt x="58182" y="62835"/>
                      <a:pt x="57993" y="63356"/>
                    </a:cubicBezTo>
                    <a:cubicBezTo>
                      <a:pt x="57949" y="63475"/>
                      <a:pt x="57908" y="63592"/>
                      <a:pt x="57875" y="63717"/>
                    </a:cubicBezTo>
                    <a:cubicBezTo>
                      <a:pt x="57726" y="64290"/>
                      <a:pt x="57630" y="64883"/>
                      <a:pt x="57512" y="65465"/>
                    </a:cubicBezTo>
                    <a:cubicBezTo>
                      <a:pt x="57258" y="66710"/>
                      <a:pt x="57014" y="67959"/>
                      <a:pt x="56781" y="69209"/>
                    </a:cubicBezTo>
                    <a:cubicBezTo>
                      <a:pt x="55771" y="74611"/>
                      <a:pt x="54962" y="80047"/>
                      <a:pt x="54275" y="85499"/>
                    </a:cubicBezTo>
                    <a:cubicBezTo>
                      <a:pt x="53652" y="90448"/>
                      <a:pt x="53181" y="95414"/>
                      <a:pt x="52860" y="100394"/>
                    </a:cubicBezTo>
                    <a:cubicBezTo>
                      <a:pt x="52781" y="101630"/>
                      <a:pt x="52711" y="102867"/>
                      <a:pt x="52649" y="104105"/>
                    </a:cubicBezTo>
                    <a:cubicBezTo>
                      <a:pt x="52602" y="105113"/>
                      <a:pt x="52714" y="106160"/>
                      <a:pt x="52944" y="107137"/>
                    </a:cubicBezTo>
                    <a:cubicBezTo>
                      <a:pt x="53421" y="109178"/>
                      <a:pt x="54803" y="110868"/>
                      <a:pt x="56525" y="111994"/>
                    </a:cubicBezTo>
                    <a:cubicBezTo>
                      <a:pt x="57116" y="112382"/>
                      <a:pt x="57835" y="112657"/>
                      <a:pt x="58498" y="112885"/>
                    </a:cubicBezTo>
                    <a:cubicBezTo>
                      <a:pt x="59239" y="113141"/>
                      <a:pt x="60109" y="113189"/>
                      <a:pt x="60846" y="113269"/>
                    </a:cubicBezTo>
                    <a:cubicBezTo>
                      <a:pt x="61421" y="113332"/>
                      <a:pt x="62000" y="113324"/>
                      <a:pt x="62577" y="113334"/>
                    </a:cubicBezTo>
                    <a:lnTo>
                      <a:pt x="66378" y="113406"/>
                    </a:lnTo>
                    <a:lnTo>
                      <a:pt x="83589" y="113729"/>
                    </a:lnTo>
                    <a:cubicBezTo>
                      <a:pt x="83592" y="113729"/>
                      <a:pt x="83595" y="113729"/>
                      <a:pt x="83598" y="113729"/>
                    </a:cubicBezTo>
                    <a:cubicBezTo>
                      <a:pt x="84793" y="113729"/>
                      <a:pt x="85968" y="113410"/>
                      <a:pt x="86999" y="112806"/>
                    </a:cubicBezTo>
                    <a:cubicBezTo>
                      <a:pt x="87787" y="112380"/>
                      <a:pt x="88418" y="111801"/>
                      <a:pt x="88895" y="111065"/>
                    </a:cubicBezTo>
                    <a:cubicBezTo>
                      <a:pt x="89491" y="110413"/>
                      <a:pt x="89895" y="109646"/>
                      <a:pt x="90105" y="108768"/>
                    </a:cubicBezTo>
                    <a:cubicBezTo>
                      <a:pt x="90428" y="107591"/>
                      <a:pt x="90428" y="106349"/>
                      <a:pt x="90107" y="105173"/>
                    </a:cubicBezTo>
                    <a:cubicBezTo>
                      <a:pt x="88948" y="97548"/>
                      <a:pt x="85931" y="90395"/>
                      <a:pt x="82938" y="83344"/>
                    </a:cubicBezTo>
                    <a:cubicBezTo>
                      <a:pt x="82251" y="81723"/>
                      <a:pt x="81554" y="80106"/>
                      <a:pt x="80865" y="78488"/>
                    </a:cubicBezTo>
                    <a:cubicBezTo>
                      <a:pt x="78917" y="73832"/>
                      <a:pt x="77076" y="69106"/>
                      <a:pt x="75927" y="64183"/>
                    </a:cubicBezTo>
                    <a:cubicBezTo>
                      <a:pt x="75660" y="63045"/>
                      <a:pt x="75438" y="61900"/>
                      <a:pt x="75254" y="60746"/>
                    </a:cubicBezTo>
                    <a:cubicBezTo>
                      <a:pt x="74985" y="58298"/>
                      <a:pt x="74943" y="55834"/>
                      <a:pt x="75176" y="53385"/>
                    </a:cubicBezTo>
                    <a:cubicBezTo>
                      <a:pt x="75422" y="52529"/>
                      <a:pt x="75450" y="51673"/>
                      <a:pt x="75259" y="50819"/>
                    </a:cubicBezTo>
                    <a:cubicBezTo>
                      <a:pt x="75233" y="50212"/>
                      <a:pt x="75096" y="49614"/>
                      <a:pt x="74856" y="49057"/>
                    </a:cubicBezTo>
                    <a:cubicBezTo>
                      <a:pt x="75010" y="48148"/>
                      <a:pt x="75180" y="47243"/>
                      <a:pt x="75368" y="46339"/>
                    </a:cubicBezTo>
                    <a:cubicBezTo>
                      <a:pt x="75750" y="45695"/>
                      <a:pt x="76171" y="45072"/>
                      <a:pt x="76623" y="44474"/>
                    </a:cubicBezTo>
                    <a:cubicBezTo>
                      <a:pt x="76949" y="44062"/>
                      <a:pt x="77291" y="43664"/>
                      <a:pt x="77649" y="43278"/>
                    </a:cubicBezTo>
                    <a:cubicBezTo>
                      <a:pt x="78024" y="42875"/>
                      <a:pt x="78145" y="42314"/>
                      <a:pt x="77928" y="41802"/>
                    </a:cubicBezTo>
                    <a:cubicBezTo>
                      <a:pt x="77840" y="41588"/>
                      <a:pt x="77696" y="41400"/>
                      <a:pt x="77512" y="41262"/>
                    </a:cubicBezTo>
                    <a:cubicBezTo>
                      <a:pt x="77261" y="41067"/>
                      <a:pt x="77012" y="40999"/>
                      <a:pt x="76693" y="40971"/>
                    </a:cubicBezTo>
                    <a:cubicBezTo>
                      <a:pt x="76099" y="40919"/>
                      <a:pt x="75504" y="40894"/>
                      <a:pt x="74910" y="40894"/>
                    </a:cubicBezTo>
                    <a:cubicBezTo>
                      <a:pt x="73941" y="40894"/>
                      <a:pt x="72973" y="40960"/>
                      <a:pt x="72011" y="41086"/>
                    </a:cubicBezTo>
                    <a:lnTo>
                      <a:pt x="70859" y="40704"/>
                    </a:lnTo>
                    <a:lnTo>
                      <a:pt x="69896" y="40381"/>
                    </a:lnTo>
                    <a:cubicBezTo>
                      <a:pt x="69426" y="40094"/>
                      <a:pt x="68914" y="39883"/>
                      <a:pt x="68378" y="39759"/>
                    </a:cubicBezTo>
                    <a:cubicBezTo>
                      <a:pt x="61139" y="36636"/>
                      <a:pt x="54221" y="32815"/>
                      <a:pt x="47723" y="28350"/>
                    </a:cubicBezTo>
                    <a:cubicBezTo>
                      <a:pt x="46078" y="27221"/>
                      <a:pt x="44462" y="26051"/>
                      <a:pt x="42875" y="24843"/>
                    </a:cubicBezTo>
                    <a:cubicBezTo>
                      <a:pt x="36781" y="20062"/>
                      <a:pt x="31134" y="14712"/>
                      <a:pt x="26054" y="8865"/>
                    </a:cubicBezTo>
                    <a:cubicBezTo>
                      <a:pt x="24739" y="7352"/>
                      <a:pt x="23462" y="5807"/>
                      <a:pt x="22224" y="4229"/>
                    </a:cubicBezTo>
                    <a:cubicBezTo>
                      <a:pt x="22001" y="3936"/>
                      <a:pt x="21780" y="3643"/>
                      <a:pt x="21561" y="3350"/>
                    </a:cubicBezTo>
                    <a:cubicBezTo>
                      <a:pt x="21137" y="2563"/>
                      <a:pt x="20556" y="1931"/>
                      <a:pt x="19821" y="1455"/>
                    </a:cubicBezTo>
                    <a:cubicBezTo>
                      <a:pt x="19167" y="857"/>
                      <a:pt x="18403" y="455"/>
                      <a:pt x="17522" y="245"/>
                    </a:cubicBezTo>
                    <a:lnTo>
                      <a:pt x="15725" y="4"/>
                    </a:lnTo>
                    <a:cubicBezTo>
                      <a:pt x="15654" y="2"/>
                      <a:pt x="15582" y="0"/>
                      <a:pt x="1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32" name="Google Shape;2132;p45">
                <a:extLst>
                  <a:ext uri="{FF2B5EF4-FFF2-40B4-BE49-F238E27FC236}">
                    <a16:creationId xmlns:a16="http://schemas.microsoft.com/office/drawing/2014/main" id="{75F00101-ED6E-4409-BDB7-9A82C8DC590D}"/>
                  </a:ext>
                </a:extLst>
              </p:cNvPr>
              <p:cNvSpPr/>
              <p:nvPr/>
            </p:nvSpPr>
            <p:spPr>
              <a:xfrm>
                <a:off x="3744181" y="2462457"/>
                <a:ext cx="3262783" cy="2241533"/>
              </a:xfrm>
              <a:custGeom>
                <a:avLst/>
                <a:gdLst/>
                <a:ahLst/>
                <a:cxnLst/>
                <a:rect l="l" t="t" r="r" b="b"/>
                <a:pathLst>
                  <a:path w="130543" h="89548" extrusionOk="0">
                    <a:moveTo>
                      <a:pt x="121183" y="0"/>
                    </a:moveTo>
                    <a:cubicBezTo>
                      <a:pt x="119236" y="0"/>
                      <a:pt x="117289" y="523"/>
                      <a:pt x="115695" y="1547"/>
                    </a:cubicBezTo>
                    <a:cubicBezTo>
                      <a:pt x="113664" y="2852"/>
                      <a:pt x="112238" y="4539"/>
                      <a:pt x="110853" y="6489"/>
                    </a:cubicBezTo>
                    <a:cubicBezTo>
                      <a:pt x="110038" y="7639"/>
                      <a:pt x="109280" y="8823"/>
                      <a:pt x="108445" y="9959"/>
                    </a:cubicBezTo>
                    <a:cubicBezTo>
                      <a:pt x="106302" y="12621"/>
                      <a:pt x="103847" y="15008"/>
                      <a:pt x="101176" y="17137"/>
                    </a:cubicBezTo>
                    <a:cubicBezTo>
                      <a:pt x="98716" y="18982"/>
                      <a:pt x="96107" y="20612"/>
                      <a:pt x="93394" y="22052"/>
                    </a:cubicBezTo>
                    <a:cubicBezTo>
                      <a:pt x="93272" y="22045"/>
                      <a:pt x="93150" y="22041"/>
                      <a:pt x="93027" y="22041"/>
                    </a:cubicBezTo>
                    <a:cubicBezTo>
                      <a:pt x="92566" y="22041"/>
                      <a:pt x="92094" y="22092"/>
                      <a:pt x="91607" y="22191"/>
                    </a:cubicBezTo>
                    <a:cubicBezTo>
                      <a:pt x="87118" y="23097"/>
                      <a:pt x="82623" y="23997"/>
                      <a:pt x="78085" y="24641"/>
                    </a:cubicBezTo>
                    <a:cubicBezTo>
                      <a:pt x="75656" y="24949"/>
                      <a:pt x="73217" y="25177"/>
                      <a:pt x="70769" y="25274"/>
                    </a:cubicBezTo>
                    <a:cubicBezTo>
                      <a:pt x="69910" y="25308"/>
                      <a:pt x="69052" y="25323"/>
                      <a:pt x="68194" y="25323"/>
                    </a:cubicBezTo>
                    <a:cubicBezTo>
                      <a:pt x="66389" y="25323"/>
                      <a:pt x="64583" y="25258"/>
                      <a:pt x="62779" y="25177"/>
                    </a:cubicBezTo>
                    <a:cubicBezTo>
                      <a:pt x="60622" y="25081"/>
                      <a:pt x="58469" y="24995"/>
                      <a:pt x="56321" y="24995"/>
                    </a:cubicBezTo>
                    <a:cubicBezTo>
                      <a:pt x="52868" y="24995"/>
                      <a:pt x="49430" y="25217"/>
                      <a:pt x="46014" y="25979"/>
                    </a:cubicBezTo>
                    <a:cubicBezTo>
                      <a:pt x="43438" y="26552"/>
                      <a:pt x="40925" y="27387"/>
                      <a:pt x="38325" y="27832"/>
                    </a:cubicBezTo>
                    <a:cubicBezTo>
                      <a:pt x="37816" y="27880"/>
                      <a:pt x="37306" y="27904"/>
                      <a:pt x="36796" y="27904"/>
                    </a:cubicBezTo>
                    <a:cubicBezTo>
                      <a:pt x="36407" y="27904"/>
                      <a:pt x="36019" y="27890"/>
                      <a:pt x="35631" y="27862"/>
                    </a:cubicBezTo>
                    <a:cubicBezTo>
                      <a:pt x="35142" y="27765"/>
                      <a:pt x="34660" y="27637"/>
                      <a:pt x="34186" y="27481"/>
                    </a:cubicBezTo>
                    <a:cubicBezTo>
                      <a:pt x="33946" y="27355"/>
                      <a:pt x="33713" y="27220"/>
                      <a:pt x="33485" y="27075"/>
                    </a:cubicBezTo>
                    <a:cubicBezTo>
                      <a:pt x="33432" y="27025"/>
                      <a:pt x="33380" y="26976"/>
                      <a:pt x="33327" y="26927"/>
                    </a:cubicBezTo>
                    <a:cubicBezTo>
                      <a:pt x="32461" y="26093"/>
                      <a:pt x="31410" y="25600"/>
                      <a:pt x="30223" y="25440"/>
                    </a:cubicBezTo>
                    <a:cubicBezTo>
                      <a:pt x="29988" y="25375"/>
                      <a:pt x="29746" y="25343"/>
                      <a:pt x="29505" y="25343"/>
                    </a:cubicBezTo>
                    <a:cubicBezTo>
                      <a:pt x="29263" y="25343"/>
                      <a:pt x="29022" y="25375"/>
                      <a:pt x="28787" y="25440"/>
                    </a:cubicBezTo>
                    <a:cubicBezTo>
                      <a:pt x="28068" y="25472"/>
                      <a:pt x="27396" y="25686"/>
                      <a:pt x="26777" y="26082"/>
                    </a:cubicBezTo>
                    <a:cubicBezTo>
                      <a:pt x="22977" y="27743"/>
                      <a:pt x="19233" y="29526"/>
                      <a:pt x="15545" y="31431"/>
                    </a:cubicBezTo>
                    <a:cubicBezTo>
                      <a:pt x="13832" y="32316"/>
                      <a:pt x="12108" y="33203"/>
                      <a:pt x="10444" y="34180"/>
                    </a:cubicBezTo>
                    <a:cubicBezTo>
                      <a:pt x="8313" y="35432"/>
                      <a:pt x="6481" y="36972"/>
                      <a:pt x="5078" y="39017"/>
                    </a:cubicBezTo>
                    <a:cubicBezTo>
                      <a:pt x="4848" y="39353"/>
                      <a:pt x="4662" y="39711"/>
                      <a:pt x="4497" y="40085"/>
                    </a:cubicBezTo>
                    <a:cubicBezTo>
                      <a:pt x="4373" y="40367"/>
                      <a:pt x="4245" y="40651"/>
                      <a:pt x="4126" y="40937"/>
                    </a:cubicBezTo>
                    <a:cubicBezTo>
                      <a:pt x="2840" y="41367"/>
                      <a:pt x="1607" y="42170"/>
                      <a:pt x="958" y="43401"/>
                    </a:cubicBezTo>
                    <a:cubicBezTo>
                      <a:pt x="283" y="44677"/>
                      <a:pt x="1" y="46147"/>
                      <a:pt x="413" y="47566"/>
                    </a:cubicBezTo>
                    <a:cubicBezTo>
                      <a:pt x="3822" y="59327"/>
                      <a:pt x="8113" y="70814"/>
                      <a:pt x="13148" y="81975"/>
                    </a:cubicBezTo>
                    <a:cubicBezTo>
                      <a:pt x="13832" y="83490"/>
                      <a:pt x="14539" y="84806"/>
                      <a:pt x="15638" y="86084"/>
                    </a:cubicBezTo>
                    <a:cubicBezTo>
                      <a:pt x="16938" y="87596"/>
                      <a:pt x="18942" y="88699"/>
                      <a:pt x="20897" y="89055"/>
                    </a:cubicBezTo>
                    <a:cubicBezTo>
                      <a:pt x="23295" y="89491"/>
                      <a:pt x="25769" y="89524"/>
                      <a:pt x="28224" y="89524"/>
                    </a:cubicBezTo>
                    <a:cubicBezTo>
                      <a:pt x="28654" y="89524"/>
                      <a:pt x="29084" y="89523"/>
                      <a:pt x="29513" y="89523"/>
                    </a:cubicBezTo>
                    <a:cubicBezTo>
                      <a:pt x="29948" y="89523"/>
                      <a:pt x="30381" y="89524"/>
                      <a:pt x="30812" y="89528"/>
                    </a:cubicBezTo>
                    <a:cubicBezTo>
                      <a:pt x="32210" y="89541"/>
                      <a:pt x="33607" y="89547"/>
                      <a:pt x="35005" y="89547"/>
                    </a:cubicBezTo>
                    <a:cubicBezTo>
                      <a:pt x="39741" y="89547"/>
                      <a:pt x="44476" y="89474"/>
                      <a:pt x="49211" y="89325"/>
                    </a:cubicBezTo>
                    <a:cubicBezTo>
                      <a:pt x="56133" y="89109"/>
                      <a:pt x="63047" y="88734"/>
                      <a:pt x="69953" y="88201"/>
                    </a:cubicBezTo>
                    <a:cubicBezTo>
                      <a:pt x="71340" y="88095"/>
                      <a:pt x="72794" y="87687"/>
                      <a:pt x="73776" y="86619"/>
                    </a:cubicBezTo>
                    <a:cubicBezTo>
                      <a:pt x="74677" y="85637"/>
                      <a:pt x="75530" y="84183"/>
                      <a:pt x="75360" y="82796"/>
                    </a:cubicBezTo>
                    <a:cubicBezTo>
                      <a:pt x="74067" y="72281"/>
                      <a:pt x="73408" y="61698"/>
                      <a:pt x="73387" y="51105"/>
                    </a:cubicBezTo>
                    <a:cubicBezTo>
                      <a:pt x="73385" y="49893"/>
                      <a:pt x="73390" y="48679"/>
                      <a:pt x="73406" y="47466"/>
                    </a:cubicBezTo>
                    <a:cubicBezTo>
                      <a:pt x="74201" y="47473"/>
                      <a:pt x="74996" y="47481"/>
                      <a:pt x="75790" y="47481"/>
                    </a:cubicBezTo>
                    <a:cubicBezTo>
                      <a:pt x="76758" y="47481"/>
                      <a:pt x="77726" y="47469"/>
                      <a:pt x="78693" y="47425"/>
                    </a:cubicBezTo>
                    <a:cubicBezTo>
                      <a:pt x="82134" y="47273"/>
                      <a:pt x="85601" y="46745"/>
                      <a:pt x="88924" y="45835"/>
                    </a:cubicBezTo>
                    <a:cubicBezTo>
                      <a:pt x="95046" y="44157"/>
                      <a:pt x="100906" y="41261"/>
                      <a:pt x="106050" y="37551"/>
                    </a:cubicBezTo>
                    <a:cubicBezTo>
                      <a:pt x="111332" y="33738"/>
                      <a:pt x="116019" y="29251"/>
                      <a:pt x="120124" y="24197"/>
                    </a:cubicBezTo>
                    <a:cubicBezTo>
                      <a:pt x="122331" y="21482"/>
                      <a:pt x="124412" y="18673"/>
                      <a:pt x="126373" y="15769"/>
                    </a:cubicBezTo>
                    <a:cubicBezTo>
                      <a:pt x="127221" y="14510"/>
                      <a:pt x="128047" y="13233"/>
                      <a:pt x="128850" y="11944"/>
                    </a:cubicBezTo>
                    <a:cubicBezTo>
                      <a:pt x="129050" y="11622"/>
                      <a:pt x="129250" y="11299"/>
                      <a:pt x="129448" y="10976"/>
                    </a:cubicBezTo>
                    <a:cubicBezTo>
                      <a:pt x="130317" y="9559"/>
                      <a:pt x="130543" y="8023"/>
                      <a:pt x="130125" y="6410"/>
                    </a:cubicBezTo>
                    <a:cubicBezTo>
                      <a:pt x="129783" y="5082"/>
                      <a:pt x="129082" y="3914"/>
                      <a:pt x="128175" y="2903"/>
                    </a:cubicBezTo>
                    <a:cubicBezTo>
                      <a:pt x="126424" y="949"/>
                      <a:pt x="123804" y="0"/>
                      <a:pt x="121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33" name="Google Shape;2133;p45">
                <a:extLst>
                  <a:ext uri="{FF2B5EF4-FFF2-40B4-BE49-F238E27FC236}">
                    <a16:creationId xmlns:a16="http://schemas.microsoft.com/office/drawing/2014/main" id="{84BD72D8-DBB9-416D-ADAD-225EBF35BC45}"/>
                  </a:ext>
                </a:extLst>
              </p:cNvPr>
              <p:cNvSpPr/>
              <p:nvPr/>
            </p:nvSpPr>
            <p:spPr>
              <a:xfrm>
                <a:off x="1964481" y="4076361"/>
                <a:ext cx="438028" cy="417271"/>
              </a:xfrm>
              <a:custGeom>
                <a:avLst/>
                <a:gdLst/>
                <a:ahLst/>
                <a:cxnLst/>
                <a:rect l="l" t="t" r="r" b="b"/>
                <a:pathLst>
                  <a:path w="17543" h="16681" extrusionOk="0">
                    <a:moveTo>
                      <a:pt x="3887" y="1"/>
                    </a:moveTo>
                    <a:cubicBezTo>
                      <a:pt x="2599" y="1"/>
                      <a:pt x="1578" y="1378"/>
                      <a:pt x="1564" y="2565"/>
                    </a:cubicBezTo>
                    <a:cubicBezTo>
                      <a:pt x="1561" y="3063"/>
                      <a:pt x="1552" y="3557"/>
                      <a:pt x="1547" y="4050"/>
                    </a:cubicBezTo>
                    <a:cubicBezTo>
                      <a:pt x="774" y="6688"/>
                      <a:pt x="0" y="9683"/>
                      <a:pt x="1235" y="12278"/>
                    </a:cubicBezTo>
                    <a:cubicBezTo>
                      <a:pt x="1247" y="12303"/>
                      <a:pt x="1263" y="12320"/>
                      <a:pt x="1277" y="12343"/>
                    </a:cubicBezTo>
                    <a:cubicBezTo>
                      <a:pt x="998" y="13337"/>
                      <a:pt x="1231" y="14484"/>
                      <a:pt x="2319" y="15216"/>
                    </a:cubicBezTo>
                    <a:cubicBezTo>
                      <a:pt x="4109" y="16422"/>
                      <a:pt x="6546" y="16575"/>
                      <a:pt x="8635" y="16666"/>
                    </a:cubicBezTo>
                    <a:cubicBezTo>
                      <a:pt x="8858" y="16676"/>
                      <a:pt x="9080" y="16681"/>
                      <a:pt x="9300" y="16681"/>
                    </a:cubicBezTo>
                    <a:cubicBezTo>
                      <a:pt x="11476" y="16681"/>
                      <a:pt x="13503" y="16173"/>
                      <a:pt x="15146" y="14618"/>
                    </a:cubicBezTo>
                    <a:cubicBezTo>
                      <a:pt x="16723" y="13125"/>
                      <a:pt x="17147" y="11172"/>
                      <a:pt x="16912" y="9183"/>
                    </a:cubicBezTo>
                    <a:cubicBezTo>
                      <a:pt x="17098" y="7296"/>
                      <a:pt x="16975" y="5343"/>
                      <a:pt x="17279" y="3498"/>
                    </a:cubicBezTo>
                    <a:cubicBezTo>
                      <a:pt x="17543" y="1900"/>
                      <a:pt x="16617" y="271"/>
                      <a:pt x="14837" y="271"/>
                    </a:cubicBezTo>
                    <a:cubicBezTo>
                      <a:pt x="14832" y="271"/>
                      <a:pt x="14826" y="271"/>
                      <a:pt x="14820" y="271"/>
                    </a:cubicBezTo>
                    <a:cubicBezTo>
                      <a:pt x="13190" y="279"/>
                      <a:pt x="11562" y="321"/>
                      <a:pt x="9936" y="321"/>
                    </a:cubicBezTo>
                    <a:cubicBezTo>
                      <a:pt x="7993" y="321"/>
                      <a:pt x="6052" y="261"/>
                      <a:pt x="4114" y="15"/>
                    </a:cubicBezTo>
                    <a:cubicBezTo>
                      <a:pt x="4038" y="5"/>
                      <a:pt x="3962" y="1"/>
                      <a:pt x="38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34" name="Google Shape;2134;p45">
                <a:extLst>
                  <a:ext uri="{FF2B5EF4-FFF2-40B4-BE49-F238E27FC236}">
                    <a16:creationId xmlns:a16="http://schemas.microsoft.com/office/drawing/2014/main" id="{185E842D-CE34-4F91-848C-4253449C2F44}"/>
                  </a:ext>
                </a:extLst>
              </p:cNvPr>
              <p:cNvSpPr/>
              <p:nvPr/>
            </p:nvSpPr>
            <p:spPr>
              <a:xfrm>
                <a:off x="505542" y="1686543"/>
                <a:ext cx="489762" cy="503483"/>
              </a:xfrm>
              <a:custGeom>
                <a:avLst/>
                <a:gdLst/>
                <a:ahLst/>
                <a:cxnLst/>
                <a:rect l="l" t="t" r="r" b="b"/>
                <a:pathLst>
                  <a:path w="19601" h="20254" extrusionOk="0">
                    <a:moveTo>
                      <a:pt x="13891" y="1"/>
                    </a:moveTo>
                    <a:cubicBezTo>
                      <a:pt x="12509" y="1"/>
                      <a:pt x="11419" y="692"/>
                      <a:pt x="10215" y="1831"/>
                    </a:cubicBezTo>
                    <a:cubicBezTo>
                      <a:pt x="8118" y="3812"/>
                      <a:pt x="5696" y="5406"/>
                      <a:pt x="3611" y="7413"/>
                    </a:cubicBezTo>
                    <a:cubicBezTo>
                      <a:pt x="0" y="10883"/>
                      <a:pt x="614" y="15560"/>
                      <a:pt x="2946" y="19632"/>
                    </a:cubicBezTo>
                    <a:cubicBezTo>
                      <a:pt x="3197" y="20071"/>
                      <a:pt x="3580" y="20253"/>
                      <a:pt x="3964" y="20253"/>
                    </a:cubicBezTo>
                    <a:cubicBezTo>
                      <a:pt x="4798" y="20253"/>
                      <a:pt x="5645" y="19396"/>
                      <a:pt x="5191" y="18446"/>
                    </a:cubicBezTo>
                    <a:cubicBezTo>
                      <a:pt x="7267" y="17045"/>
                      <a:pt x="9072" y="15537"/>
                      <a:pt x="10853" y="13759"/>
                    </a:cubicBezTo>
                    <a:cubicBezTo>
                      <a:pt x="12777" y="11837"/>
                      <a:pt x="15088" y="10425"/>
                      <a:pt x="17079" y="8579"/>
                    </a:cubicBezTo>
                    <a:cubicBezTo>
                      <a:pt x="17680" y="8018"/>
                      <a:pt x="18099" y="7290"/>
                      <a:pt x="18338" y="6497"/>
                    </a:cubicBezTo>
                    <a:cubicBezTo>
                      <a:pt x="19167" y="6197"/>
                      <a:pt x="19600" y="4819"/>
                      <a:pt x="18625" y="4123"/>
                    </a:cubicBezTo>
                    <a:cubicBezTo>
                      <a:pt x="18582" y="4089"/>
                      <a:pt x="18543" y="4068"/>
                      <a:pt x="18501" y="4040"/>
                    </a:cubicBezTo>
                    <a:cubicBezTo>
                      <a:pt x="18243" y="2355"/>
                      <a:pt x="17222" y="808"/>
                      <a:pt x="15432" y="254"/>
                    </a:cubicBezTo>
                    <a:cubicBezTo>
                      <a:pt x="14873" y="82"/>
                      <a:pt x="14365" y="1"/>
                      <a:pt x="138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35" name="Google Shape;2135;p45">
                <a:extLst>
                  <a:ext uri="{FF2B5EF4-FFF2-40B4-BE49-F238E27FC236}">
                    <a16:creationId xmlns:a16="http://schemas.microsoft.com/office/drawing/2014/main" id="{5307279C-BD67-44E4-8195-B68477918D09}"/>
                  </a:ext>
                </a:extLst>
              </p:cNvPr>
              <p:cNvSpPr/>
              <p:nvPr/>
            </p:nvSpPr>
            <p:spPr>
              <a:xfrm>
                <a:off x="2481836" y="2796964"/>
                <a:ext cx="738093" cy="517277"/>
              </a:xfrm>
              <a:custGeom>
                <a:avLst/>
                <a:gdLst/>
                <a:ahLst/>
                <a:cxnLst/>
                <a:rect l="l" t="t" r="r" b="b"/>
                <a:pathLst>
                  <a:path w="29479" h="20673" extrusionOk="0">
                    <a:moveTo>
                      <a:pt x="27358" y="0"/>
                    </a:moveTo>
                    <a:cubicBezTo>
                      <a:pt x="26817" y="0"/>
                      <a:pt x="26295" y="292"/>
                      <a:pt x="26205" y="913"/>
                    </a:cubicBezTo>
                    <a:cubicBezTo>
                      <a:pt x="26021" y="2169"/>
                      <a:pt x="25944" y="3405"/>
                      <a:pt x="25917" y="4662"/>
                    </a:cubicBezTo>
                    <a:cubicBezTo>
                      <a:pt x="25502" y="5744"/>
                      <a:pt x="24798" y="6772"/>
                      <a:pt x="24004" y="7726"/>
                    </a:cubicBezTo>
                    <a:cubicBezTo>
                      <a:pt x="23969" y="7763"/>
                      <a:pt x="23937" y="7801"/>
                      <a:pt x="23908" y="7842"/>
                    </a:cubicBezTo>
                    <a:cubicBezTo>
                      <a:pt x="22924" y="9004"/>
                      <a:pt x="21812" y="10053"/>
                      <a:pt x="20905" y="10923"/>
                    </a:cubicBezTo>
                    <a:cubicBezTo>
                      <a:pt x="19273" y="12491"/>
                      <a:pt x="17510" y="13906"/>
                      <a:pt x="15755" y="15333"/>
                    </a:cubicBezTo>
                    <a:cubicBezTo>
                      <a:pt x="15417" y="15354"/>
                      <a:pt x="15078" y="15365"/>
                      <a:pt x="14740" y="15365"/>
                    </a:cubicBezTo>
                    <a:cubicBezTo>
                      <a:pt x="13733" y="15365"/>
                      <a:pt x="12725" y="15269"/>
                      <a:pt x="11713" y="15063"/>
                    </a:cubicBezTo>
                    <a:cubicBezTo>
                      <a:pt x="11619" y="15043"/>
                      <a:pt x="11524" y="15033"/>
                      <a:pt x="11429" y="15033"/>
                    </a:cubicBezTo>
                    <a:cubicBezTo>
                      <a:pt x="11343" y="15033"/>
                      <a:pt x="11256" y="15041"/>
                      <a:pt x="11171" y="15058"/>
                    </a:cubicBezTo>
                    <a:cubicBezTo>
                      <a:pt x="8620" y="13746"/>
                      <a:pt x="6852" y="10925"/>
                      <a:pt x="5137" y="8762"/>
                    </a:cubicBezTo>
                    <a:cubicBezTo>
                      <a:pt x="4954" y="8531"/>
                      <a:pt x="4746" y="8403"/>
                      <a:pt x="4534" y="8350"/>
                    </a:cubicBezTo>
                    <a:cubicBezTo>
                      <a:pt x="4146" y="6728"/>
                      <a:pt x="4093" y="5029"/>
                      <a:pt x="4446" y="3375"/>
                    </a:cubicBezTo>
                    <a:cubicBezTo>
                      <a:pt x="4649" y="2420"/>
                      <a:pt x="3968" y="1810"/>
                      <a:pt x="3232" y="1810"/>
                    </a:cubicBezTo>
                    <a:cubicBezTo>
                      <a:pt x="2832" y="1810"/>
                      <a:pt x="2416" y="1990"/>
                      <a:pt x="2117" y="2393"/>
                    </a:cubicBezTo>
                    <a:cubicBezTo>
                      <a:pt x="1829" y="2779"/>
                      <a:pt x="1603" y="3191"/>
                      <a:pt x="1403" y="3615"/>
                    </a:cubicBezTo>
                    <a:cubicBezTo>
                      <a:pt x="989" y="3691"/>
                      <a:pt x="614" y="3961"/>
                      <a:pt x="458" y="4482"/>
                    </a:cubicBezTo>
                    <a:cubicBezTo>
                      <a:pt x="320" y="4943"/>
                      <a:pt x="230" y="5418"/>
                      <a:pt x="193" y="5899"/>
                    </a:cubicBezTo>
                    <a:cubicBezTo>
                      <a:pt x="176" y="5964"/>
                      <a:pt x="165" y="6028"/>
                      <a:pt x="158" y="6095"/>
                    </a:cubicBezTo>
                    <a:cubicBezTo>
                      <a:pt x="0" y="8350"/>
                      <a:pt x="576" y="10562"/>
                      <a:pt x="1929" y="12240"/>
                    </a:cubicBezTo>
                    <a:cubicBezTo>
                      <a:pt x="1872" y="12506"/>
                      <a:pt x="1914" y="12806"/>
                      <a:pt x="2117" y="13111"/>
                    </a:cubicBezTo>
                    <a:cubicBezTo>
                      <a:pt x="4183" y="16242"/>
                      <a:pt x="7110" y="18623"/>
                      <a:pt x="10780" y="19559"/>
                    </a:cubicBezTo>
                    <a:cubicBezTo>
                      <a:pt x="10883" y="19586"/>
                      <a:pt x="10983" y="19598"/>
                      <a:pt x="11080" y="19598"/>
                    </a:cubicBezTo>
                    <a:cubicBezTo>
                      <a:pt x="11451" y="19598"/>
                      <a:pt x="11777" y="19418"/>
                      <a:pt x="12016" y="19158"/>
                    </a:cubicBezTo>
                    <a:cubicBezTo>
                      <a:pt x="12432" y="19424"/>
                      <a:pt x="12849" y="19691"/>
                      <a:pt x="13279" y="19942"/>
                    </a:cubicBezTo>
                    <a:cubicBezTo>
                      <a:pt x="13498" y="20069"/>
                      <a:pt x="13713" y="20124"/>
                      <a:pt x="13914" y="20124"/>
                    </a:cubicBezTo>
                    <a:cubicBezTo>
                      <a:pt x="14004" y="20124"/>
                      <a:pt x="14092" y="20113"/>
                      <a:pt x="14177" y="20092"/>
                    </a:cubicBezTo>
                    <a:cubicBezTo>
                      <a:pt x="14355" y="20430"/>
                      <a:pt x="14668" y="20673"/>
                      <a:pt x="15078" y="20673"/>
                    </a:cubicBezTo>
                    <a:cubicBezTo>
                      <a:pt x="15219" y="20673"/>
                      <a:pt x="15372" y="20644"/>
                      <a:pt x="15536" y="20580"/>
                    </a:cubicBezTo>
                    <a:cubicBezTo>
                      <a:pt x="21884" y="18095"/>
                      <a:pt x="28974" y="10963"/>
                      <a:pt x="29284" y="3708"/>
                    </a:cubicBezTo>
                    <a:cubicBezTo>
                      <a:pt x="29290" y="3700"/>
                      <a:pt x="29293" y="3689"/>
                      <a:pt x="29298" y="3680"/>
                    </a:cubicBezTo>
                    <a:cubicBezTo>
                      <a:pt x="29479" y="3268"/>
                      <a:pt x="29440" y="2875"/>
                      <a:pt x="29279" y="2549"/>
                    </a:cubicBezTo>
                    <a:cubicBezTo>
                      <a:pt x="29258" y="2172"/>
                      <a:pt x="29235" y="1797"/>
                      <a:pt x="29172" y="1422"/>
                    </a:cubicBezTo>
                    <a:cubicBezTo>
                      <a:pt x="29093" y="955"/>
                      <a:pt x="28832" y="685"/>
                      <a:pt x="28506" y="569"/>
                    </a:cubicBezTo>
                    <a:cubicBezTo>
                      <a:pt x="28261" y="197"/>
                      <a:pt x="27803" y="0"/>
                      <a:pt x="27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36" name="Google Shape;2136;p45">
                <a:extLst>
                  <a:ext uri="{FF2B5EF4-FFF2-40B4-BE49-F238E27FC236}">
                    <a16:creationId xmlns:a16="http://schemas.microsoft.com/office/drawing/2014/main" id="{F8D2CD64-58DB-4775-96CA-4467EB17CA1C}"/>
                  </a:ext>
                </a:extLst>
              </p:cNvPr>
              <p:cNvSpPr/>
              <p:nvPr/>
            </p:nvSpPr>
            <p:spPr>
              <a:xfrm>
                <a:off x="3282011" y="3665989"/>
                <a:ext cx="341455" cy="282778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11304" extrusionOk="0">
                    <a:moveTo>
                      <a:pt x="5522" y="1"/>
                    </a:moveTo>
                    <a:cubicBezTo>
                      <a:pt x="5036" y="1"/>
                      <a:pt x="4519" y="114"/>
                      <a:pt x="3971" y="366"/>
                    </a:cubicBezTo>
                    <a:cubicBezTo>
                      <a:pt x="3715" y="485"/>
                      <a:pt x="3513" y="655"/>
                      <a:pt x="3338" y="846"/>
                    </a:cubicBezTo>
                    <a:cubicBezTo>
                      <a:pt x="1912" y="1304"/>
                      <a:pt x="650" y="2310"/>
                      <a:pt x="250" y="3754"/>
                    </a:cubicBezTo>
                    <a:cubicBezTo>
                      <a:pt x="1" y="4648"/>
                      <a:pt x="260" y="5467"/>
                      <a:pt x="750" y="6168"/>
                    </a:cubicBezTo>
                    <a:cubicBezTo>
                      <a:pt x="820" y="6503"/>
                      <a:pt x="927" y="6830"/>
                      <a:pt x="1065" y="7142"/>
                    </a:cubicBezTo>
                    <a:cubicBezTo>
                      <a:pt x="1476" y="9104"/>
                      <a:pt x="3250" y="10763"/>
                      <a:pt x="5223" y="11170"/>
                    </a:cubicBezTo>
                    <a:cubicBezTo>
                      <a:pt x="5492" y="11225"/>
                      <a:pt x="5764" y="11252"/>
                      <a:pt x="6037" y="11252"/>
                    </a:cubicBezTo>
                    <a:cubicBezTo>
                      <a:pt x="6197" y="11252"/>
                      <a:pt x="6358" y="11243"/>
                      <a:pt x="6517" y="11224"/>
                    </a:cubicBezTo>
                    <a:cubicBezTo>
                      <a:pt x="6827" y="11277"/>
                      <a:pt x="7141" y="11303"/>
                      <a:pt x="7455" y="11303"/>
                    </a:cubicBezTo>
                    <a:cubicBezTo>
                      <a:pt x="9014" y="11303"/>
                      <a:pt x="10585" y="10662"/>
                      <a:pt x="11631" y="9476"/>
                    </a:cubicBezTo>
                    <a:cubicBezTo>
                      <a:pt x="13560" y="7287"/>
                      <a:pt x="13043" y="4659"/>
                      <a:pt x="11419" y="3091"/>
                    </a:cubicBezTo>
                    <a:cubicBezTo>
                      <a:pt x="10996" y="2430"/>
                      <a:pt x="10491" y="1840"/>
                      <a:pt x="9933" y="1416"/>
                    </a:cubicBezTo>
                    <a:cubicBezTo>
                      <a:pt x="9288" y="925"/>
                      <a:pt x="8593" y="724"/>
                      <a:pt x="7902" y="724"/>
                    </a:cubicBezTo>
                    <a:cubicBezTo>
                      <a:pt x="7796" y="724"/>
                      <a:pt x="7691" y="728"/>
                      <a:pt x="7585" y="737"/>
                    </a:cubicBezTo>
                    <a:cubicBezTo>
                      <a:pt x="6980" y="282"/>
                      <a:pt x="6290" y="1"/>
                      <a:pt x="5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37" name="Google Shape;2137;p45">
                <a:extLst>
                  <a:ext uri="{FF2B5EF4-FFF2-40B4-BE49-F238E27FC236}">
                    <a16:creationId xmlns:a16="http://schemas.microsoft.com/office/drawing/2014/main" id="{AD99FF5B-CBA4-4C58-B943-40B26FF2338B}"/>
                  </a:ext>
                </a:extLst>
              </p:cNvPr>
              <p:cNvSpPr/>
              <p:nvPr/>
            </p:nvSpPr>
            <p:spPr>
              <a:xfrm>
                <a:off x="1905848" y="993391"/>
                <a:ext cx="1790046" cy="1006966"/>
              </a:xfrm>
              <a:custGeom>
                <a:avLst/>
                <a:gdLst/>
                <a:ahLst/>
                <a:cxnLst/>
                <a:rect l="l" t="t" r="r" b="b"/>
                <a:pathLst>
                  <a:path w="71591" h="40293" extrusionOk="0">
                    <a:moveTo>
                      <a:pt x="23914" y="1"/>
                    </a:moveTo>
                    <a:cubicBezTo>
                      <a:pt x="23870" y="1"/>
                      <a:pt x="23825" y="1"/>
                      <a:pt x="23780" y="1"/>
                    </a:cubicBezTo>
                    <a:cubicBezTo>
                      <a:pt x="23434" y="3"/>
                      <a:pt x="23092" y="78"/>
                      <a:pt x="22778" y="224"/>
                    </a:cubicBezTo>
                    <a:cubicBezTo>
                      <a:pt x="22087" y="83"/>
                      <a:pt x="21425" y="7"/>
                      <a:pt x="20819" y="7"/>
                    </a:cubicBezTo>
                    <a:cubicBezTo>
                      <a:pt x="20453" y="7"/>
                      <a:pt x="20108" y="35"/>
                      <a:pt x="19789" y="92"/>
                    </a:cubicBezTo>
                    <a:cubicBezTo>
                      <a:pt x="19078" y="220"/>
                      <a:pt x="18572" y="662"/>
                      <a:pt x="18272" y="1227"/>
                    </a:cubicBezTo>
                    <a:cubicBezTo>
                      <a:pt x="14361" y="2342"/>
                      <a:pt x="11226" y="5281"/>
                      <a:pt x="10105" y="10795"/>
                    </a:cubicBezTo>
                    <a:cubicBezTo>
                      <a:pt x="9984" y="11389"/>
                      <a:pt x="10042" y="12092"/>
                      <a:pt x="10312" y="12676"/>
                    </a:cubicBezTo>
                    <a:cubicBezTo>
                      <a:pt x="10279" y="12676"/>
                      <a:pt x="10246" y="12676"/>
                      <a:pt x="10213" y="12676"/>
                    </a:cubicBezTo>
                    <a:cubicBezTo>
                      <a:pt x="8648" y="12676"/>
                      <a:pt x="7082" y="12961"/>
                      <a:pt x="5614" y="13585"/>
                    </a:cubicBezTo>
                    <a:cubicBezTo>
                      <a:pt x="3610" y="14435"/>
                      <a:pt x="2573" y="16056"/>
                      <a:pt x="2279" y="17865"/>
                    </a:cubicBezTo>
                    <a:cubicBezTo>
                      <a:pt x="2175" y="17969"/>
                      <a:pt x="2093" y="18090"/>
                      <a:pt x="2031" y="18223"/>
                    </a:cubicBezTo>
                    <a:cubicBezTo>
                      <a:pt x="1" y="22651"/>
                      <a:pt x="1760" y="26816"/>
                      <a:pt x="2312" y="31186"/>
                    </a:cubicBezTo>
                    <a:cubicBezTo>
                      <a:pt x="2322" y="31914"/>
                      <a:pt x="2363" y="32641"/>
                      <a:pt x="2405" y="33367"/>
                    </a:cubicBezTo>
                    <a:cubicBezTo>
                      <a:pt x="2387" y="33929"/>
                      <a:pt x="2373" y="34490"/>
                      <a:pt x="2366" y="35053"/>
                    </a:cubicBezTo>
                    <a:cubicBezTo>
                      <a:pt x="2363" y="35496"/>
                      <a:pt x="2526" y="35809"/>
                      <a:pt x="2768" y="36010"/>
                    </a:cubicBezTo>
                    <a:cubicBezTo>
                      <a:pt x="2812" y="36163"/>
                      <a:pt x="2864" y="36312"/>
                      <a:pt x="2915" y="36463"/>
                    </a:cubicBezTo>
                    <a:cubicBezTo>
                      <a:pt x="2689" y="37008"/>
                      <a:pt x="2480" y="37566"/>
                      <a:pt x="2286" y="38155"/>
                    </a:cubicBezTo>
                    <a:cubicBezTo>
                      <a:pt x="2014" y="38976"/>
                      <a:pt x="2765" y="39781"/>
                      <a:pt x="3545" y="39781"/>
                    </a:cubicBezTo>
                    <a:cubicBezTo>
                      <a:pt x="3753" y="39781"/>
                      <a:pt x="3963" y="39724"/>
                      <a:pt x="4157" y="39595"/>
                    </a:cubicBezTo>
                    <a:cubicBezTo>
                      <a:pt x="4236" y="39542"/>
                      <a:pt x="4294" y="39482"/>
                      <a:pt x="4367" y="39428"/>
                    </a:cubicBezTo>
                    <a:cubicBezTo>
                      <a:pt x="4548" y="39917"/>
                      <a:pt x="5004" y="40279"/>
                      <a:pt x="5553" y="40279"/>
                    </a:cubicBezTo>
                    <a:lnTo>
                      <a:pt x="6063" y="40279"/>
                    </a:lnTo>
                    <a:cubicBezTo>
                      <a:pt x="6365" y="40279"/>
                      <a:pt x="6649" y="40161"/>
                      <a:pt x="6875" y="39973"/>
                    </a:cubicBezTo>
                    <a:cubicBezTo>
                      <a:pt x="6910" y="39976"/>
                      <a:pt x="6944" y="39977"/>
                      <a:pt x="6979" y="39977"/>
                    </a:cubicBezTo>
                    <a:cubicBezTo>
                      <a:pt x="7608" y="39977"/>
                      <a:pt x="8229" y="39570"/>
                      <a:pt x="8229" y="38749"/>
                    </a:cubicBezTo>
                    <a:cubicBezTo>
                      <a:pt x="8104" y="34732"/>
                      <a:pt x="7797" y="30727"/>
                      <a:pt x="8095" y="26737"/>
                    </a:cubicBezTo>
                    <a:lnTo>
                      <a:pt x="8095" y="26737"/>
                    </a:lnTo>
                    <a:cubicBezTo>
                      <a:pt x="8614" y="26879"/>
                      <a:pt x="9144" y="26974"/>
                      <a:pt x="9681" y="27018"/>
                    </a:cubicBezTo>
                    <a:cubicBezTo>
                      <a:pt x="10609" y="27519"/>
                      <a:pt x="11709" y="27801"/>
                      <a:pt x="12882" y="27801"/>
                    </a:cubicBezTo>
                    <a:cubicBezTo>
                      <a:pt x="13029" y="27801"/>
                      <a:pt x="13177" y="27796"/>
                      <a:pt x="13326" y="27787"/>
                    </a:cubicBezTo>
                    <a:cubicBezTo>
                      <a:pt x="14999" y="27687"/>
                      <a:pt x="15806" y="26495"/>
                      <a:pt x="15787" y="25285"/>
                    </a:cubicBezTo>
                    <a:cubicBezTo>
                      <a:pt x="15832" y="25250"/>
                      <a:pt x="15881" y="25222"/>
                      <a:pt x="15925" y="25187"/>
                    </a:cubicBezTo>
                    <a:cubicBezTo>
                      <a:pt x="18377" y="23275"/>
                      <a:pt x="20073" y="20489"/>
                      <a:pt x="20978" y="17487"/>
                    </a:cubicBezTo>
                    <a:cubicBezTo>
                      <a:pt x="23389" y="19825"/>
                      <a:pt x="26749" y="21008"/>
                      <a:pt x="30012" y="21008"/>
                    </a:cubicBezTo>
                    <a:cubicBezTo>
                      <a:pt x="33136" y="21008"/>
                      <a:pt x="36171" y="19923"/>
                      <a:pt x="38198" y="17729"/>
                    </a:cubicBezTo>
                    <a:cubicBezTo>
                      <a:pt x="40101" y="21643"/>
                      <a:pt x="44680" y="24647"/>
                      <a:pt x="48543" y="25509"/>
                    </a:cubicBezTo>
                    <a:cubicBezTo>
                      <a:pt x="49246" y="25666"/>
                      <a:pt x="49936" y="25740"/>
                      <a:pt x="50607" y="25740"/>
                    </a:cubicBezTo>
                    <a:cubicBezTo>
                      <a:pt x="52752" y="25740"/>
                      <a:pt x="54701" y="24979"/>
                      <a:pt x="56280" y="23716"/>
                    </a:cubicBezTo>
                    <a:cubicBezTo>
                      <a:pt x="56839" y="25029"/>
                      <a:pt x="57884" y="26244"/>
                      <a:pt x="58812" y="27040"/>
                    </a:cubicBezTo>
                    <a:cubicBezTo>
                      <a:pt x="59058" y="27253"/>
                      <a:pt x="59336" y="27421"/>
                      <a:pt x="59636" y="27542"/>
                    </a:cubicBezTo>
                    <a:cubicBezTo>
                      <a:pt x="59820" y="27647"/>
                      <a:pt x="60003" y="27754"/>
                      <a:pt x="60201" y="27847"/>
                    </a:cubicBezTo>
                    <a:cubicBezTo>
                      <a:pt x="60218" y="28057"/>
                      <a:pt x="60259" y="28264"/>
                      <a:pt x="60324" y="28466"/>
                    </a:cubicBezTo>
                    <a:cubicBezTo>
                      <a:pt x="60681" y="29574"/>
                      <a:pt x="61239" y="30332"/>
                      <a:pt x="62181" y="30916"/>
                    </a:cubicBezTo>
                    <a:cubicBezTo>
                      <a:pt x="62244" y="31203"/>
                      <a:pt x="62419" y="31454"/>
                      <a:pt x="62670" y="31612"/>
                    </a:cubicBezTo>
                    <a:cubicBezTo>
                      <a:pt x="62756" y="31819"/>
                      <a:pt x="62824" y="32035"/>
                      <a:pt x="62872" y="32254"/>
                    </a:cubicBezTo>
                    <a:cubicBezTo>
                      <a:pt x="62635" y="33243"/>
                      <a:pt x="62658" y="34269"/>
                      <a:pt x="62807" y="35291"/>
                    </a:cubicBezTo>
                    <a:cubicBezTo>
                      <a:pt x="62593" y="36513"/>
                      <a:pt x="62247" y="37718"/>
                      <a:pt x="62061" y="38665"/>
                    </a:cubicBezTo>
                    <a:cubicBezTo>
                      <a:pt x="61895" y="39531"/>
                      <a:pt x="62481" y="40268"/>
                      <a:pt x="63310" y="40268"/>
                    </a:cubicBezTo>
                    <a:cubicBezTo>
                      <a:pt x="63414" y="40268"/>
                      <a:pt x="63521" y="40257"/>
                      <a:pt x="63631" y="40233"/>
                    </a:cubicBezTo>
                    <a:cubicBezTo>
                      <a:pt x="64187" y="40112"/>
                      <a:pt x="64702" y="40028"/>
                      <a:pt x="65179" y="39889"/>
                    </a:cubicBezTo>
                    <a:cubicBezTo>
                      <a:pt x="65269" y="39961"/>
                      <a:pt x="65346" y="40042"/>
                      <a:pt x="65453" y="40105"/>
                    </a:cubicBezTo>
                    <a:cubicBezTo>
                      <a:pt x="65673" y="40236"/>
                      <a:pt x="65891" y="40293"/>
                      <a:pt x="66095" y="40293"/>
                    </a:cubicBezTo>
                    <a:cubicBezTo>
                      <a:pt x="67041" y="40293"/>
                      <a:pt x="67709" y="39068"/>
                      <a:pt x="67144" y="38271"/>
                    </a:cubicBezTo>
                    <a:cubicBezTo>
                      <a:pt x="67501" y="37562"/>
                      <a:pt x="67705" y="36710"/>
                      <a:pt x="67994" y="36014"/>
                    </a:cubicBezTo>
                    <a:cubicBezTo>
                      <a:pt x="68490" y="34814"/>
                      <a:pt x="68827" y="33676"/>
                      <a:pt x="68901" y="32377"/>
                    </a:cubicBezTo>
                    <a:cubicBezTo>
                      <a:pt x="68909" y="32186"/>
                      <a:pt x="68859" y="32008"/>
                      <a:pt x="68776" y="31842"/>
                    </a:cubicBezTo>
                    <a:cubicBezTo>
                      <a:pt x="69044" y="31651"/>
                      <a:pt x="69285" y="31423"/>
                      <a:pt x="69444" y="31114"/>
                    </a:cubicBezTo>
                    <a:cubicBezTo>
                      <a:pt x="70884" y="28326"/>
                      <a:pt x="71591" y="24043"/>
                      <a:pt x="70917" y="20505"/>
                    </a:cubicBezTo>
                    <a:cubicBezTo>
                      <a:pt x="70902" y="20366"/>
                      <a:pt x="70873" y="20229"/>
                      <a:pt x="70835" y="20096"/>
                    </a:cubicBezTo>
                    <a:cubicBezTo>
                      <a:pt x="70116" y="16885"/>
                      <a:pt x="68196" y="14390"/>
                      <a:pt x="64562" y="14367"/>
                    </a:cubicBezTo>
                    <a:cubicBezTo>
                      <a:pt x="63536" y="13911"/>
                      <a:pt x="62502" y="13564"/>
                      <a:pt x="61548" y="13348"/>
                    </a:cubicBezTo>
                    <a:cubicBezTo>
                      <a:pt x="61346" y="13302"/>
                      <a:pt x="61141" y="13279"/>
                      <a:pt x="60935" y="13279"/>
                    </a:cubicBezTo>
                    <a:cubicBezTo>
                      <a:pt x="60720" y="13279"/>
                      <a:pt x="60505" y="13304"/>
                      <a:pt x="60294" y="13355"/>
                    </a:cubicBezTo>
                    <a:cubicBezTo>
                      <a:pt x="59915" y="8913"/>
                      <a:pt x="57488" y="4841"/>
                      <a:pt x="53649" y="2376"/>
                    </a:cubicBezTo>
                    <a:cubicBezTo>
                      <a:pt x="52052" y="1349"/>
                      <a:pt x="49912" y="764"/>
                      <a:pt x="47892" y="764"/>
                    </a:cubicBezTo>
                    <a:cubicBezTo>
                      <a:pt x="47172" y="764"/>
                      <a:pt x="46467" y="838"/>
                      <a:pt x="45807" y="994"/>
                    </a:cubicBezTo>
                    <a:cubicBezTo>
                      <a:pt x="42573" y="1757"/>
                      <a:pt x="40329" y="4445"/>
                      <a:pt x="37121" y="4936"/>
                    </a:cubicBezTo>
                    <a:cubicBezTo>
                      <a:pt x="36736" y="4996"/>
                      <a:pt x="36404" y="5173"/>
                      <a:pt x="36129" y="5418"/>
                    </a:cubicBezTo>
                    <a:cubicBezTo>
                      <a:pt x="33054" y="1851"/>
                      <a:pt x="28688" y="1"/>
                      <a:pt x="239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38" name="Google Shape;2138;p45">
                <a:extLst>
                  <a:ext uri="{FF2B5EF4-FFF2-40B4-BE49-F238E27FC236}">
                    <a16:creationId xmlns:a16="http://schemas.microsoft.com/office/drawing/2014/main" id="{E0D73905-E931-46C9-BB66-B10821F170DE}"/>
                  </a:ext>
                </a:extLst>
              </p:cNvPr>
              <p:cNvSpPr/>
              <p:nvPr/>
            </p:nvSpPr>
            <p:spPr>
              <a:xfrm>
                <a:off x="1874806" y="1965872"/>
                <a:ext cx="255228" cy="244845"/>
              </a:xfrm>
              <a:custGeom>
                <a:avLst/>
                <a:gdLst/>
                <a:ahLst/>
                <a:cxnLst/>
                <a:rect l="l" t="t" r="r" b="b"/>
                <a:pathLst>
                  <a:path w="10224" h="9740" extrusionOk="0">
                    <a:moveTo>
                      <a:pt x="5660" y="0"/>
                    </a:moveTo>
                    <a:cubicBezTo>
                      <a:pt x="2890" y="0"/>
                      <a:pt x="1" y="1798"/>
                      <a:pt x="179" y="4787"/>
                    </a:cubicBezTo>
                    <a:cubicBezTo>
                      <a:pt x="367" y="7957"/>
                      <a:pt x="4050" y="9739"/>
                      <a:pt x="7175" y="9739"/>
                    </a:cubicBezTo>
                    <a:cubicBezTo>
                      <a:pt x="8040" y="9739"/>
                      <a:pt x="8862" y="9603"/>
                      <a:pt x="9555" y="9321"/>
                    </a:cubicBezTo>
                    <a:cubicBezTo>
                      <a:pt x="10224" y="9050"/>
                      <a:pt x="10037" y="8043"/>
                      <a:pt x="9451" y="8043"/>
                    </a:cubicBezTo>
                    <a:cubicBezTo>
                      <a:pt x="9379" y="8043"/>
                      <a:pt x="9301" y="8058"/>
                      <a:pt x="9217" y="8092"/>
                    </a:cubicBezTo>
                    <a:cubicBezTo>
                      <a:pt x="8576" y="8352"/>
                      <a:pt x="7839" y="8478"/>
                      <a:pt x="7078" y="8478"/>
                    </a:cubicBezTo>
                    <a:cubicBezTo>
                      <a:pt x="4961" y="8478"/>
                      <a:pt x="2658" y="7498"/>
                      <a:pt x="1733" y="5679"/>
                    </a:cubicBezTo>
                    <a:cubicBezTo>
                      <a:pt x="471" y="3196"/>
                      <a:pt x="3300" y="1241"/>
                      <a:pt x="5817" y="1241"/>
                    </a:cubicBezTo>
                    <a:cubicBezTo>
                      <a:pt x="6888" y="1241"/>
                      <a:pt x="7902" y="1595"/>
                      <a:pt x="8521" y="2412"/>
                    </a:cubicBezTo>
                    <a:cubicBezTo>
                      <a:pt x="8665" y="2603"/>
                      <a:pt x="8864" y="2683"/>
                      <a:pt x="9059" y="2683"/>
                    </a:cubicBezTo>
                    <a:cubicBezTo>
                      <a:pt x="9524" y="2683"/>
                      <a:pt x="9971" y="2231"/>
                      <a:pt x="9622" y="1769"/>
                    </a:cubicBezTo>
                    <a:lnTo>
                      <a:pt x="9622" y="1769"/>
                    </a:lnTo>
                    <a:lnTo>
                      <a:pt x="9622" y="1770"/>
                    </a:lnTo>
                    <a:cubicBezTo>
                      <a:pt x="8703" y="556"/>
                      <a:pt x="7200" y="0"/>
                      <a:pt x="566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39" name="Google Shape;2139;p45">
                <a:extLst>
                  <a:ext uri="{FF2B5EF4-FFF2-40B4-BE49-F238E27FC236}">
                    <a16:creationId xmlns:a16="http://schemas.microsoft.com/office/drawing/2014/main" id="{E82895E4-B881-45C8-9541-53DD985B8094}"/>
                  </a:ext>
                </a:extLst>
              </p:cNvPr>
              <p:cNvSpPr/>
              <p:nvPr/>
            </p:nvSpPr>
            <p:spPr>
              <a:xfrm>
                <a:off x="2092096" y="2176232"/>
                <a:ext cx="1386511" cy="548312"/>
              </a:xfrm>
              <a:custGeom>
                <a:avLst/>
                <a:gdLst/>
                <a:ahLst/>
                <a:cxnLst/>
                <a:rect l="l" t="t" r="r" b="b"/>
                <a:pathLst>
                  <a:path w="55462" h="21941" extrusionOk="0">
                    <a:moveTo>
                      <a:pt x="54605" y="1"/>
                    </a:moveTo>
                    <a:cubicBezTo>
                      <a:pt x="54418" y="1"/>
                      <a:pt x="54238" y="98"/>
                      <a:pt x="54133" y="332"/>
                    </a:cubicBezTo>
                    <a:cubicBezTo>
                      <a:pt x="49540" y="10554"/>
                      <a:pt x="41187" y="20639"/>
                      <a:pt x="29264" y="20639"/>
                    </a:cubicBezTo>
                    <a:cubicBezTo>
                      <a:pt x="28491" y="20639"/>
                      <a:pt x="27704" y="20597"/>
                      <a:pt x="26901" y="20509"/>
                    </a:cubicBezTo>
                    <a:cubicBezTo>
                      <a:pt x="15517" y="19269"/>
                      <a:pt x="6587" y="9901"/>
                      <a:pt x="1374" y="332"/>
                    </a:cubicBezTo>
                    <a:cubicBezTo>
                      <a:pt x="1252" y="109"/>
                      <a:pt x="1063" y="17"/>
                      <a:pt x="871" y="17"/>
                    </a:cubicBezTo>
                    <a:cubicBezTo>
                      <a:pt x="443" y="17"/>
                      <a:pt x="1" y="478"/>
                      <a:pt x="272" y="976"/>
                    </a:cubicBezTo>
                    <a:cubicBezTo>
                      <a:pt x="5779" y="11082"/>
                      <a:pt x="15422" y="20972"/>
                      <a:pt x="27536" y="21877"/>
                    </a:cubicBezTo>
                    <a:cubicBezTo>
                      <a:pt x="28110" y="21920"/>
                      <a:pt x="28676" y="21941"/>
                      <a:pt x="29235" y="21941"/>
                    </a:cubicBezTo>
                    <a:cubicBezTo>
                      <a:pt x="41663" y="21941"/>
                      <a:pt x="50463" y="11591"/>
                      <a:pt x="55233" y="976"/>
                    </a:cubicBezTo>
                    <a:cubicBezTo>
                      <a:pt x="55461" y="466"/>
                      <a:pt x="55016" y="1"/>
                      <a:pt x="5460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40" name="Google Shape;2140;p45">
                <a:extLst>
                  <a:ext uri="{FF2B5EF4-FFF2-40B4-BE49-F238E27FC236}">
                    <a16:creationId xmlns:a16="http://schemas.microsoft.com/office/drawing/2014/main" id="{5DF381A1-21E8-4303-8E67-BF7920C1834A}"/>
                  </a:ext>
                </a:extLst>
              </p:cNvPr>
              <p:cNvSpPr/>
              <p:nvPr/>
            </p:nvSpPr>
            <p:spPr>
              <a:xfrm>
                <a:off x="3430320" y="1979666"/>
                <a:ext cx="262126" cy="275881"/>
              </a:xfrm>
              <a:custGeom>
                <a:avLst/>
                <a:gdLst/>
                <a:ahLst/>
                <a:cxnLst/>
                <a:rect l="l" t="t" r="r" b="b"/>
                <a:pathLst>
                  <a:path w="10529" h="11071" extrusionOk="0">
                    <a:moveTo>
                      <a:pt x="4030" y="0"/>
                    </a:moveTo>
                    <a:cubicBezTo>
                      <a:pt x="2714" y="0"/>
                      <a:pt x="1426" y="456"/>
                      <a:pt x="435" y="1498"/>
                    </a:cubicBezTo>
                    <a:cubicBezTo>
                      <a:pt x="0" y="1954"/>
                      <a:pt x="433" y="2594"/>
                      <a:pt x="913" y="2594"/>
                    </a:cubicBezTo>
                    <a:cubicBezTo>
                      <a:pt x="1057" y="2594"/>
                      <a:pt x="1206" y="2537"/>
                      <a:pt x="1336" y="2400"/>
                    </a:cubicBezTo>
                    <a:cubicBezTo>
                      <a:pt x="2090" y="1607"/>
                      <a:pt x="3067" y="1263"/>
                      <a:pt x="4070" y="1263"/>
                    </a:cubicBezTo>
                    <a:cubicBezTo>
                      <a:pt x="6174" y="1263"/>
                      <a:pt x="8394" y="2779"/>
                      <a:pt x="8915" y="4870"/>
                    </a:cubicBezTo>
                    <a:cubicBezTo>
                      <a:pt x="9593" y="7592"/>
                      <a:pt x="6998" y="9835"/>
                      <a:pt x="4549" y="9835"/>
                    </a:cubicBezTo>
                    <a:cubicBezTo>
                      <a:pt x="3422" y="9835"/>
                      <a:pt x="2327" y="9361"/>
                      <a:pt x="1594" y="8241"/>
                    </a:cubicBezTo>
                    <a:cubicBezTo>
                      <a:pt x="1459" y="8034"/>
                      <a:pt x="1263" y="7948"/>
                      <a:pt x="1069" y="7948"/>
                    </a:cubicBezTo>
                    <a:cubicBezTo>
                      <a:pt x="620" y="7948"/>
                      <a:pt x="178" y="8404"/>
                      <a:pt x="493" y="8885"/>
                    </a:cubicBezTo>
                    <a:cubicBezTo>
                      <a:pt x="1489" y="10408"/>
                      <a:pt x="3022" y="11071"/>
                      <a:pt x="4582" y="11071"/>
                    </a:cubicBezTo>
                    <a:cubicBezTo>
                      <a:pt x="7508" y="11071"/>
                      <a:pt x="10528" y="8739"/>
                      <a:pt x="10281" y="5377"/>
                    </a:cubicBezTo>
                    <a:cubicBezTo>
                      <a:pt x="10055" y="2279"/>
                      <a:pt x="6972" y="0"/>
                      <a:pt x="40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41" name="Google Shape;2141;p45">
                <a:extLst>
                  <a:ext uri="{FF2B5EF4-FFF2-40B4-BE49-F238E27FC236}">
                    <a16:creationId xmlns:a16="http://schemas.microsoft.com/office/drawing/2014/main" id="{4A81E071-4FB1-4C93-BB63-AD591957392C}"/>
                  </a:ext>
                </a:extLst>
              </p:cNvPr>
              <p:cNvSpPr/>
              <p:nvPr/>
            </p:nvSpPr>
            <p:spPr>
              <a:xfrm>
                <a:off x="3471709" y="2052085"/>
                <a:ext cx="127613" cy="124146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4920" extrusionOk="0">
                    <a:moveTo>
                      <a:pt x="3667" y="0"/>
                    </a:moveTo>
                    <a:cubicBezTo>
                      <a:pt x="3599" y="0"/>
                      <a:pt x="3526" y="13"/>
                      <a:pt x="3448" y="41"/>
                    </a:cubicBezTo>
                    <a:cubicBezTo>
                      <a:pt x="2396" y="422"/>
                      <a:pt x="1452" y="1014"/>
                      <a:pt x="461" y="1523"/>
                    </a:cubicBezTo>
                    <a:cubicBezTo>
                      <a:pt x="0" y="1760"/>
                      <a:pt x="98" y="2365"/>
                      <a:pt x="461" y="2624"/>
                    </a:cubicBezTo>
                    <a:cubicBezTo>
                      <a:pt x="1540" y="3394"/>
                      <a:pt x="2620" y="4162"/>
                      <a:pt x="3767" y="4828"/>
                    </a:cubicBezTo>
                    <a:cubicBezTo>
                      <a:pt x="3876" y="4892"/>
                      <a:pt x="3984" y="4919"/>
                      <a:pt x="4085" y="4919"/>
                    </a:cubicBezTo>
                    <a:cubicBezTo>
                      <a:pt x="4644" y="4919"/>
                      <a:pt x="5012" y="4077"/>
                      <a:pt x="4410" y="3727"/>
                    </a:cubicBezTo>
                    <a:cubicBezTo>
                      <a:pt x="3574" y="3241"/>
                      <a:pt x="2774" y="2702"/>
                      <a:pt x="1984" y="2147"/>
                    </a:cubicBezTo>
                    <a:lnTo>
                      <a:pt x="1984" y="2147"/>
                    </a:lnTo>
                    <a:cubicBezTo>
                      <a:pt x="2569" y="1821"/>
                      <a:pt x="3156" y="1497"/>
                      <a:pt x="3786" y="1270"/>
                    </a:cubicBezTo>
                    <a:cubicBezTo>
                      <a:pt x="4476" y="1023"/>
                      <a:pt x="4278" y="0"/>
                      <a:pt x="366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42" name="Google Shape;2142;p45">
                <a:extLst>
                  <a:ext uri="{FF2B5EF4-FFF2-40B4-BE49-F238E27FC236}">
                    <a16:creationId xmlns:a16="http://schemas.microsoft.com/office/drawing/2014/main" id="{B54B0580-3E03-4079-9F83-66608FE74E32}"/>
                  </a:ext>
                </a:extLst>
              </p:cNvPr>
              <p:cNvSpPr/>
              <p:nvPr/>
            </p:nvSpPr>
            <p:spPr>
              <a:xfrm>
                <a:off x="1978277" y="2031394"/>
                <a:ext cx="117267" cy="103455"/>
              </a:xfrm>
              <a:custGeom>
                <a:avLst/>
                <a:gdLst/>
                <a:ahLst/>
                <a:cxnLst/>
                <a:rect l="l" t="t" r="r" b="b"/>
                <a:pathLst>
                  <a:path w="4616" h="4111" extrusionOk="0">
                    <a:moveTo>
                      <a:pt x="1006" y="0"/>
                    </a:moveTo>
                    <a:cubicBezTo>
                      <a:pt x="515" y="0"/>
                      <a:pt x="78" y="640"/>
                      <a:pt x="530" y="1087"/>
                    </a:cubicBezTo>
                    <a:cubicBezTo>
                      <a:pt x="1108" y="1660"/>
                      <a:pt x="1713" y="2203"/>
                      <a:pt x="2329" y="2734"/>
                    </a:cubicBezTo>
                    <a:lnTo>
                      <a:pt x="2329" y="2734"/>
                    </a:lnTo>
                    <a:cubicBezTo>
                      <a:pt x="1830" y="2792"/>
                      <a:pt x="1329" y="2830"/>
                      <a:pt x="823" y="2836"/>
                    </a:cubicBezTo>
                    <a:cubicBezTo>
                      <a:pt x="4" y="2844"/>
                      <a:pt x="0" y="4111"/>
                      <a:pt x="816" y="4111"/>
                    </a:cubicBezTo>
                    <a:cubicBezTo>
                      <a:pt x="818" y="4111"/>
                      <a:pt x="820" y="4111"/>
                      <a:pt x="823" y="4110"/>
                    </a:cubicBezTo>
                    <a:cubicBezTo>
                      <a:pt x="1889" y="4100"/>
                      <a:pt x="2934" y="3947"/>
                      <a:pt x="3985" y="3772"/>
                    </a:cubicBezTo>
                    <a:cubicBezTo>
                      <a:pt x="4442" y="3697"/>
                      <a:pt x="4616" y="2999"/>
                      <a:pt x="4265" y="2708"/>
                    </a:cubicBezTo>
                    <a:cubicBezTo>
                      <a:pt x="3294" y="1896"/>
                      <a:pt x="2331" y="1078"/>
                      <a:pt x="1431" y="186"/>
                    </a:cubicBezTo>
                    <a:cubicBezTo>
                      <a:pt x="1299" y="55"/>
                      <a:pt x="1150" y="0"/>
                      <a:pt x="100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43" name="Google Shape;2143;p45">
                <a:extLst>
                  <a:ext uri="{FF2B5EF4-FFF2-40B4-BE49-F238E27FC236}">
                    <a16:creationId xmlns:a16="http://schemas.microsoft.com/office/drawing/2014/main" id="{E7B3B692-3499-456E-930D-3080C7E447CA}"/>
                  </a:ext>
                </a:extLst>
              </p:cNvPr>
              <p:cNvSpPr/>
              <p:nvPr/>
            </p:nvSpPr>
            <p:spPr>
              <a:xfrm>
                <a:off x="2085198" y="1396868"/>
                <a:ext cx="1417551" cy="637974"/>
              </a:xfrm>
              <a:custGeom>
                <a:avLst/>
                <a:gdLst/>
                <a:ahLst/>
                <a:cxnLst/>
                <a:rect l="l" t="t" r="r" b="b"/>
                <a:pathLst>
                  <a:path w="56703" h="25478" extrusionOk="0">
                    <a:moveTo>
                      <a:pt x="32464" y="1"/>
                    </a:moveTo>
                    <a:cubicBezTo>
                      <a:pt x="32312" y="1"/>
                      <a:pt x="32152" y="54"/>
                      <a:pt x="32010" y="170"/>
                    </a:cubicBezTo>
                    <a:cubicBezTo>
                      <a:pt x="28896" y="2706"/>
                      <a:pt x="25430" y="4534"/>
                      <a:pt x="22002" y="4534"/>
                    </a:cubicBezTo>
                    <a:cubicBezTo>
                      <a:pt x="19478" y="4534"/>
                      <a:pt x="16973" y="3543"/>
                      <a:pt x="14643" y="1115"/>
                    </a:cubicBezTo>
                    <a:cubicBezTo>
                      <a:pt x="14523" y="990"/>
                      <a:pt x="14364" y="931"/>
                      <a:pt x="14205" y="931"/>
                    </a:cubicBezTo>
                    <a:cubicBezTo>
                      <a:pt x="13984" y="931"/>
                      <a:pt x="13762" y="1044"/>
                      <a:pt x="13642" y="1245"/>
                    </a:cubicBezTo>
                    <a:cubicBezTo>
                      <a:pt x="11444" y="4914"/>
                      <a:pt x="8653" y="10976"/>
                      <a:pt x="4031" y="10976"/>
                    </a:cubicBezTo>
                    <a:cubicBezTo>
                      <a:pt x="3181" y="10976"/>
                      <a:pt x="2268" y="10771"/>
                      <a:pt x="1286" y="10308"/>
                    </a:cubicBezTo>
                    <a:cubicBezTo>
                      <a:pt x="1195" y="10265"/>
                      <a:pt x="1089" y="10244"/>
                      <a:pt x="981" y="10244"/>
                    </a:cubicBezTo>
                    <a:cubicBezTo>
                      <a:pt x="637" y="10244"/>
                      <a:pt x="275" y="10457"/>
                      <a:pt x="327" y="10858"/>
                    </a:cubicBezTo>
                    <a:cubicBezTo>
                      <a:pt x="911" y="15446"/>
                      <a:pt x="134" y="19967"/>
                      <a:pt x="11" y="24559"/>
                    </a:cubicBezTo>
                    <a:cubicBezTo>
                      <a:pt x="1" y="24969"/>
                      <a:pt x="314" y="25174"/>
                      <a:pt x="633" y="25174"/>
                    </a:cubicBezTo>
                    <a:cubicBezTo>
                      <a:pt x="952" y="25174"/>
                      <a:pt x="1276" y="24969"/>
                      <a:pt x="1286" y="24559"/>
                    </a:cubicBezTo>
                    <a:cubicBezTo>
                      <a:pt x="1377" y="21131"/>
                      <a:pt x="1107" y="16659"/>
                      <a:pt x="1849" y="13371"/>
                    </a:cubicBezTo>
                    <a:cubicBezTo>
                      <a:pt x="2021" y="12609"/>
                      <a:pt x="1958" y="12353"/>
                      <a:pt x="1910" y="12280"/>
                    </a:cubicBezTo>
                    <a:lnTo>
                      <a:pt x="1910" y="12280"/>
                    </a:lnTo>
                    <a:cubicBezTo>
                      <a:pt x="1926" y="12285"/>
                      <a:pt x="1950" y="12288"/>
                      <a:pt x="1982" y="12288"/>
                    </a:cubicBezTo>
                    <a:cubicBezTo>
                      <a:pt x="2070" y="12288"/>
                      <a:pt x="2223" y="12261"/>
                      <a:pt x="2480" y="12158"/>
                    </a:cubicBezTo>
                    <a:cubicBezTo>
                      <a:pt x="2558" y="12127"/>
                      <a:pt x="2662" y="12114"/>
                      <a:pt x="2782" y="12114"/>
                    </a:cubicBezTo>
                    <a:cubicBezTo>
                      <a:pt x="3298" y="12114"/>
                      <a:pt x="4127" y="12344"/>
                      <a:pt x="4610" y="12344"/>
                    </a:cubicBezTo>
                    <a:cubicBezTo>
                      <a:pt x="4654" y="12344"/>
                      <a:pt x="4695" y="12342"/>
                      <a:pt x="4732" y="12338"/>
                    </a:cubicBezTo>
                    <a:cubicBezTo>
                      <a:pt x="8085" y="11972"/>
                      <a:pt x="10368" y="8931"/>
                      <a:pt x="12087" y="6318"/>
                    </a:cubicBezTo>
                    <a:cubicBezTo>
                      <a:pt x="12513" y="5671"/>
                      <a:pt x="13193" y="4000"/>
                      <a:pt x="13786" y="3507"/>
                    </a:cubicBezTo>
                    <a:cubicBezTo>
                      <a:pt x="14262" y="3112"/>
                      <a:pt x="14440" y="2933"/>
                      <a:pt x="14583" y="2933"/>
                    </a:cubicBezTo>
                    <a:cubicBezTo>
                      <a:pt x="14809" y="2933"/>
                      <a:pt x="14947" y="3379"/>
                      <a:pt x="16031" y="4130"/>
                    </a:cubicBezTo>
                    <a:cubicBezTo>
                      <a:pt x="17286" y="4998"/>
                      <a:pt x="18636" y="5611"/>
                      <a:pt x="20153" y="5878"/>
                    </a:cubicBezTo>
                    <a:cubicBezTo>
                      <a:pt x="20749" y="5983"/>
                      <a:pt x="21338" y="6032"/>
                      <a:pt x="21921" y="6032"/>
                    </a:cubicBezTo>
                    <a:cubicBezTo>
                      <a:pt x="25630" y="6032"/>
                      <a:pt x="29073" y="4046"/>
                      <a:pt x="31990" y="1801"/>
                    </a:cubicBezTo>
                    <a:lnTo>
                      <a:pt x="31990" y="1801"/>
                    </a:lnTo>
                    <a:cubicBezTo>
                      <a:pt x="33057" y="7105"/>
                      <a:pt x="38102" y="9682"/>
                      <a:pt x="43369" y="9682"/>
                    </a:cubicBezTo>
                    <a:cubicBezTo>
                      <a:pt x="43792" y="9682"/>
                      <a:pt x="44216" y="9666"/>
                      <a:pt x="44639" y="9633"/>
                    </a:cubicBezTo>
                    <a:cubicBezTo>
                      <a:pt x="45560" y="9562"/>
                      <a:pt x="47568" y="8682"/>
                      <a:pt x="48503" y="8682"/>
                    </a:cubicBezTo>
                    <a:cubicBezTo>
                      <a:pt x="48607" y="8682"/>
                      <a:pt x="48698" y="8693"/>
                      <a:pt x="48773" y="8717"/>
                    </a:cubicBezTo>
                    <a:cubicBezTo>
                      <a:pt x="49093" y="8821"/>
                      <a:pt x="49856" y="10778"/>
                      <a:pt x="50288" y="11277"/>
                    </a:cubicBezTo>
                    <a:cubicBezTo>
                      <a:pt x="51766" y="12987"/>
                      <a:pt x="53839" y="13229"/>
                      <a:pt x="54502" y="15740"/>
                    </a:cubicBezTo>
                    <a:cubicBezTo>
                      <a:pt x="55179" y="18301"/>
                      <a:pt x="54754" y="22350"/>
                      <a:pt x="53893" y="24705"/>
                    </a:cubicBezTo>
                    <a:cubicBezTo>
                      <a:pt x="53723" y="25171"/>
                      <a:pt x="54106" y="25478"/>
                      <a:pt x="54497" y="25478"/>
                    </a:cubicBezTo>
                    <a:cubicBezTo>
                      <a:pt x="54753" y="25478"/>
                      <a:pt x="55012" y="25346"/>
                      <a:pt x="55122" y="25043"/>
                    </a:cubicBezTo>
                    <a:cubicBezTo>
                      <a:pt x="56171" y="22178"/>
                      <a:pt x="56702" y="17280"/>
                      <a:pt x="55638" y="14388"/>
                    </a:cubicBezTo>
                    <a:cubicBezTo>
                      <a:pt x="54551" y="11433"/>
                      <a:pt x="50670" y="10993"/>
                      <a:pt x="50084" y="7539"/>
                    </a:cubicBezTo>
                    <a:cubicBezTo>
                      <a:pt x="50031" y="7226"/>
                      <a:pt x="49754" y="7089"/>
                      <a:pt x="49478" y="7089"/>
                    </a:cubicBezTo>
                    <a:cubicBezTo>
                      <a:pt x="49362" y="7089"/>
                      <a:pt x="49247" y="7113"/>
                      <a:pt x="49148" y="7158"/>
                    </a:cubicBezTo>
                    <a:cubicBezTo>
                      <a:pt x="47394" y="7956"/>
                      <a:pt x="45312" y="8383"/>
                      <a:pt x="43239" y="8383"/>
                    </a:cubicBezTo>
                    <a:cubicBezTo>
                      <a:pt x="38374" y="8383"/>
                      <a:pt x="33552" y="6034"/>
                      <a:pt x="33099" y="621"/>
                    </a:cubicBezTo>
                    <a:cubicBezTo>
                      <a:pt x="33065" y="232"/>
                      <a:pt x="32781" y="1"/>
                      <a:pt x="3246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44" name="Google Shape;2144;p45">
                <a:extLst>
                  <a:ext uri="{FF2B5EF4-FFF2-40B4-BE49-F238E27FC236}">
                    <a16:creationId xmlns:a16="http://schemas.microsoft.com/office/drawing/2014/main" id="{61AEE93D-AEB1-49FB-BD91-9F7BB449E0EC}"/>
                  </a:ext>
                </a:extLst>
              </p:cNvPr>
              <p:cNvSpPr/>
              <p:nvPr/>
            </p:nvSpPr>
            <p:spPr>
              <a:xfrm>
                <a:off x="1840316" y="972700"/>
                <a:ext cx="2000438" cy="1041451"/>
              </a:xfrm>
              <a:custGeom>
                <a:avLst/>
                <a:gdLst/>
                <a:ahLst/>
                <a:cxnLst/>
                <a:rect l="l" t="t" r="r" b="b"/>
                <a:pathLst>
                  <a:path w="80021" h="41693" extrusionOk="0">
                    <a:moveTo>
                      <a:pt x="25827" y="1"/>
                    </a:moveTo>
                    <a:cubicBezTo>
                      <a:pt x="24149" y="1"/>
                      <a:pt x="22478" y="263"/>
                      <a:pt x="20897" y="820"/>
                    </a:cubicBezTo>
                    <a:cubicBezTo>
                      <a:pt x="17167" y="2135"/>
                      <a:pt x="14288" y="5027"/>
                      <a:pt x="12894" y="8720"/>
                    </a:cubicBezTo>
                    <a:cubicBezTo>
                      <a:pt x="11754" y="11740"/>
                      <a:pt x="12168" y="11796"/>
                      <a:pt x="9421" y="12708"/>
                    </a:cubicBezTo>
                    <a:cubicBezTo>
                      <a:pt x="7987" y="13185"/>
                      <a:pt x="6731" y="14018"/>
                      <a:pt x="5776" y="15198"/>
                    </a:cubicBezTo>
                    <a:cubicBezTo>
                      <a:pt x="455" y="21772"/>
                      <a:pt x="4571" y="32938"/>
                      <a:pt x="4862" y="40434"/>
                    </a:cubicBezTo>
                    <a:cubicBezTo>
                      <a:pt x="4878" y="40844"/>
                      <a:pt x="5205" y="41049"/>
                      <a:pt x="5524" y="41049"/>
                    </a:cubicBezTo>
                    <a:cubicBezTo>
                      <a:pt x="5842" y="41049"/>
                      <a:pt x="6152" y="40845"/>
                      <a:pt x="6135" y="40434"/>
                    </a:cubicBezTo>
                    <a:cubicBezTo>
                      <a:pt x="5833" y="32604"/>
                      <a:pt x="1" y="14209"/>
                      <a:pt x="12585" y="13511"/>
                    </a:cubicBezTo>
                    <a:cubicBezTo>
                      <a:pt x="12836" y="13497"/>
                      <a:pt x="13160" y="13325"/>
                      <a:pt x="13199" y="13043"/>
                    </a:cubicBezTo>
                    <a:cubicBezTo>
                      <a:pt x="14256" y="5622"/>
                      <a:pt x="19799" y="1364"/>
                      <a:pt x="26121" y="1364"/>
                    </a:cubicBezTo>
                    <a:cubicBezTo>
                      <a:pt x="28714" y="1364"/>
                      <a:pt x="31438" y="2080"/>
                      <a:pt x="34037" y="3587"/>
                    </a:cubicBezTo>
                    <a:cubicBezTo>
                      <a:pt x="35615" y="4502"/>
                      <a:pt x="37735" y="6890"/>
                      <a:pt x="39770" y="6890"/>
                    </a:cubicBezTo>
                    <a:cubicBezTo>
                      <a:pt x="39818" y="6890"/>
                      <a:pt x="39866" y="6888"/>
                      <a:pt x="39913" y="6886"/>
                    </a:cubicBezTo>
                    <a:cubicBezTo>
                      <a:pt x="40815" y="6835"/>
                      <a:pt x="41604" y="6065"/>
                      <a:pt x="42288" y="5583"/>
                    </a:cubicBezTo>
                    <a:cubicBezTo>
                      <a:pt x="44375" y="4110"/>
                      <a:pt x="45888" y="2994"/>
                      <a:pt x="48540" y="2502"/>
                    </a:cubicBezTo>
                    <a:cubicBezTo>
                      <a:pt x="49513" y="2321"/>
                      <a:pt x="50487" y="2220"/>
                      <a:pt x="51438" y="2220"/>
                    </a:cubicBezTo>
                    <a:cubicBezTo>
                      <a:pt x="54281" y="2220"/>
                      <a:pt x="56928" y="3127"/>
                      <a:pt x="58800" y="5556"/>
                    </a:cubicBezTo>
                    <a:cubicBezTo>
                      <a:pt x="60605" y="7898"/>
                      <a:pt x="60114" y="9485"/>
                      <a:pt x="61106" y="12099"/>
                    </a:cubicBezTo>
                    <a:cubicBezTo>
                      <a:pt x="61732" y="13751"/>
                      <a:pt x="62090" y="14028"/>
                      <a:pt x="63693" y="14556"/>
                    </a:cubicBezTo>
                    <a:cubicBezTo>
                      <a:pt x="67203" y="15717"/>
                      <a:pt x="69622" y="15685"/>
                      <a:pt x="71777" y="19189"/>
                    </a:cubicBezTo>
                    <a:cubicBezTo>
                      <a:pt x="73708" y="22330"/>
                      <a:pt x="73383" y="25628"/>
                      <a:pt x="72543" y="29064"/>
                    </a:cubicBezTo>
                    <a:cubicBezTo>
                      <a:pt x="71561" y="33087"/>
                      <a:pt x="69636" y="36827"/>
                      <a:pt x="68824" y="40894"/>
                    </a:cubicBezTo>
                    <a:cubicBezTo>
                      <a:pt x="68727" y="41376"/>
                      <a:pt x="69133" y="41693"/>
                      <a:pt x="69507" y="41693"/>
                    </a:cubicBezTo>
                    <a:cubicBezTo>
                      <a:pt x="69755" y="41693"/>
                      <a:pt x="69988" y="41554"/>
                      <a:pt x="70051" y="41234"/>
                    </a:cubicBezTo>
                    <a:cubicBezTo>
                      <a:pt x="71740" y="32787"/>
                      <a:pt x="80021" y="18928"/>
                      <a:pt x="67865" y="14118"/>
                    </a:cubicBezTo>
                    <a:cubicBezTo>
                      <a:pt x="65171" y="13051"/>
                      <a:pt x="63207" y="13781"/>
                      <a:pt x="62044" y="10484"/>
                    </a:cubicBezTo>
                    <a:cubicBezTo>
                      <a:pt x="61353" y="8529"/>
                      <a:pt x="61597" y="6440"/>
                      <a:pt x="60294" y="4678"/>
                    </a:cubicBezTo>
                    <a:cubicBezTo>
                      <a:pt x="58272" y="1943"/>
                      <a:pt x="54788" y="904"/>
                      <a:pt x="51377" y="904"/>
                    </a:cubicBezTo>
                    <a:cubicBezTo>
                      <a:pt x="49742" y="904"/>
                      <a:pt x="48123" y="1143"/>
                      <a:pt x="46689" y="1548"/>
                    </a:cubicBezTo>
                    <a:cubicBezTo>
                      <a:pt x="44541" y="2154"/>
                      <a:pt x="43508" y="3482"/>
                      <a:pt x="41607" y="4490"/>
                    </a:cubicBezTo>
                    <a:cubicBezTo>
                      <a:pt x="40894" y="4868"/>
                      <a:pt x="40251" y="5025"/>
                      <a:pt x="39652" y="5025"/>
                    </a:cubicBezTo>
                    <a:cubicBezTo>
                      <a:pt x="37611" y="5025"/>
                      <a:pt x="36078" y="3203"/>
                      <a:pt x="34011" y="2088"/>
                    </a:cubicBezTo>
                    <a:cubicBezTo>
                      <a:pt x="31532" y="751"/>
                      <a:pt x="28670" y="1"/>
                      <a:pt x="25827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45" name="Google Shape;2145;p45">
                <a:extLst>
                  <a:ext uri="{FF2B5EF4-FFF2-40B4-BE49-F238E27FC236}">
                    <a16:creationId xmlns:a16="http://schemas.microsoft.com/office/drawing/2014/main" id="{D9177D57-6ABA-4050-9DEE-76F55EAA001F}"/>
                  </a:ext>
                </a:extLst>
              </p:cNvPr>
              <p:cNvSpPr/>
              <p:nvPr/>
            </p:nvSpPr>
            <p:spPr>
              <a:xfrm>
                <a:off x="2578408" y="2610744"/>
                <a:ext cx="589785" cy="586247"/>
              </a:xfrm>
              <a:custGeom>
                <a:avLst/>
                <a:gdLst/>
                <a:ahLst/>
                <a:cxnLst/>
                <a:rect l="l" t="t" r="r" b="b"/>
                <a:pathLst>
                  <a:path w="23581" h="23490" extrusionOk="0">
                    <a:moveTo>
                      <a:pt x="21881" y="0"/>
                    </a:moveTo>
                    <a:cubicBezTo>
                      <a:pt x="21563" y="0"/>
                      <a:pt x="21244" y="205"/>
                      <a:pt x="21244" y="615"/>
                    </a:cubicBezTo>
                    <a:cubicBezTo>
                      <a:pt x="21244" y="4394"/>
                      <a:pt x="22049" y="9311"/>
                      <a:pt x="20499" y="12848"/>
                    </a:cubicBezTo>
                    <a:cubicBezTo>
                      <a:pt x="19308" y="15565"/>
                      <a:pt x="14844" y="20112"/>
                      <a:pt x="12082" y="21336"/>
                    </a:cubicBezTo>
                    <a:cubicBezTo>
                      <a:pt x="11184" y="21734"/>
                      <a:pt x="10382" y="21912"/>
                      <a:pt x="9635" y="21912"/>
                    </a:cubicBezTo>
                    <a:cubicBezTo>
                      <a:pt x="8039" y="21912"/>
                      <a:pt x="6694" y="21101"/>
                      <a:pt x="5200" y="19887"/>
                    </a:cubicBezTo>
                    <a:cubicBezTo>
                      <a:pt x="2342" y="17569"/>
                      <a:pt x="1079" y="15133"/>
                      <a:pt x="1551" y="11408"/>
                    </a:cubicBezTo>
                    <a:cubicBezTo>
                      <a:pt x="1928" y="8429"/>
                      <a:pt x="1961" y="5671"/>
                      <a:pt x="1888" y="2663"/>
                    </a:cubicBezTo>
                    <a:cubicBezTo>
                      <a:pt x="1877" y="2253"/>
                      <a:pt x="1553" y="2048"/>
                      <a:pt x="1234" y="2048"/>
                    </a:cubicBezTo>
                    <a:cubicBezTo>
                      <a:pt x="916" y="2048"/>
                      <a:pt x="602" y="2253"/>
                      <a:pt x="613" y="2663"/>
                    </a:cubicBezTo>
                    <a:cubicBezTo>
                      <a:pt x="695" y="6004"/>
                      <a:pt x="392" y="9090"/>
                      <a:pt x="139" y="12417"/>
                    </a:cubicBezTo>
                    <a:cubicBezTo>
                      <a:pt x="1" y="14244"/>
                      <a:pt x="61" y="15745"/>
                      <a:pt x="1009" y="17346"/>
                    </a:cubicBezTo>
                    <a:cubicBezTo>
                      <a:pt x="2535" y="19920"/>
                      <a:pt x="6470" y="23489"/>
                      <a:pt x="9743" y="23489"/>
                    </a:cubicBezTo>
                    <a:cubicBezTo>
                      <a:pt x="9908" y="23489"/>
                      <a:pt x="10072" y="23480"/>
                      <a:pt x="10233" y="23461"/>
                    </a:cubicBezTo>
                    <a:cubicBezTo>
                      <a:pt x="13860" y="23040"/>
                      <a:pt x="18607" y="17995"/>
                      <a:pt x="20610" y="15233"/>
                    </a:cubicBezTo>
                    <a:cubicBezTo>
                      <a:pt x="23580" y="11133"/>
                      <a:pt x="22519" y="5355"/>
                      <a:pt x="22519" y="615"/>
                    </a:cubicBezTo>
                    <a:cubicBezTo>
                      <a:pt x="22519" y="205"/>
                      <a:pt x="22200" y="0"/>
                      <a:pt x="2188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46" name="Google Shape;2146;p45">
                <a:extLst>
                  <a:ext uri="{FF2B5EF4-FFF2-40B4-BE49-F238E27FC236}">
                    <a16:creationId xmlns:a16="http://schemas.microsoft.com/office/drawing/2014/main" id="{5975EDB3-199F-4DF1-B0E3-BE495510ABAA}"/>
                  </a:ext>
                </a:extLst>
              </p:cNvPr>
              <p:cNvSpPr/>
              <p:nvPr/>
            </p:nvSpPr>
            <p:spPr>
              <a:xfrm>
                <a:off x="2278344" y="2783170"/>
                <a:ext cx="1127832" cy="537968"/>
              </a:xfrm>
              <a:custGeom>
                <a:avLst/>
                <a:gdLst/>
                <a:ahLst/>
                <a:cxnLst/>
                <a:rect l="l" t="t" r="r" b="b"/>
                <a:pathLst>
                  <a:path w="45163" h="21485" extrusionOk="0">
                    <a:moveTo>
                      <a:pt x="35100" y="0"/>
                    </a:moveTo>
                    <a:cubicBezTo>
                      <a:pt x="34331" y="0"/>
                      <a:pt x="34350" y="1225"/>
                      <a:pt x="35149" y="1275"/>
                    </a:cubicBezTo>
                    <a:cubicBezTo>
                      <a:pt x="41544" y="1683"/>
                      <a:pt x="31975" y="14304"/>
                      <a:pt x="29983" y="16367"/>
                    </a:cubicBezTo>
                    <a:cubicBezTo>
                      <a:pt x="27503" y="18934"/>
                      <a:pt x="24865" y="20133"/>
                      <a:pt x="22189" y="20133"/>
                    </a:cubicBezTo>
                    <a:cubicBezTo>
                      <a:pt x="19561" y="20133"/>
                      <a:pt x="16897" y="18977"/>
                      <a:pt x="14309" y="16826"/>
                    </a:cubicBezTo>
                    <a:cubicBezTo>
                      <a:pt x="10025" y="13266"/>
                      <a:pt x="3713" y="4654"/>
                      <a:pt x="13271" y="2985"/>
                    </a:cubicBezTo>
                    <a:cubicBezTo>
                      <a:pt x="14034" y="2852"/>
                      <a:pt x="13769" y="1744"/>
                      <a:pt x="13058" y="1744"/>
                    </a:cubicBezTo>
                    <a:cubicBezTo>
                      <a:pt x="13017" y="1744"/>
                      <a:pt x="12976" y="1748"/>
                      <a:pt x="12932" y="1755"/>
                    </a:cubicBezTo>
                    <a:cubicBezTo>
                      <a:pt x="1" y="4014"/>
                      <a:pt x="11536" y="21484"/>
                      <a:pt x="22504" y="21484"/>
                    </a:cubicBezTo>
                    <a:cubicBezTo>
                      <a:pt x="24183" y="21484"/>
                      <a:pt x="25849" y="21075"/>
                      <a:pt x="27412" y="20139"/>
                    </a:cubicBezTo>
                    <a:cubicBezTo>
                      <a:pt x="31256" y="17834"/>
                      <a:pt x="45162" y="638"/>
                      <a:pt x="35149" y="2"/>
                    </a:cubicBezTo>
                    <a:cubicBezTo>
                      <a:pt x="35132" y="1"/>
                      <a:pt x="35116" y="0"/>
                      <a:pt x="351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47" name="Google Shape;2147;p45">
                <a:extLst>
                  <a:ext uri="{FF2B5EF4-FFF2-40B4-BE49-F238E27FC236}">
                    <a16:creationId xmlns:a16="http://schemas.microsoft.com/office/drawing/2014/main" id="{D514AB41-33BC-42CC-BA05-9DD21719E6AD}"/>
                  </a:ext>
                </a:extLst>
              </p:cNvPr>
              <p:cNvSpPr/>
              <p:nvPr/>
            </p:nvSpPr>
            <p:spPr>
              <a:xfrm>
                <a:off x="2461141" y="2962493"/>
                <a:ext cx="151757" cy="72418"/>
              </a:xfrm>
              <a:custGeom>
                <a:avLst/>
                <a:gdLst/>
                <a:ahLst/>
                <a:cxnLst/>
                <a:rect l="l" t="t" r="r" b="b"/>
                <a:pathLst>
                  <a:path w="6136" h="2821" extrusionOk="0">
                    <a:moveTo>
                      <a:pt x="5221" y="1"/>
                    </a:moveTo>
                    <a:cubicBezTo>
                      <a:pt x="5169" y="1"/>
                      <a:pt x="5114" y="7"/>
                      <a:pt x="5057" y="21"/>
                    </a:cubicBezTo>
                    <a:cubicBezTo>
                      <a:pt x="3524" y="384"/>
                      <a:pt x="2088" y="1022"/>
                      <a:pt x="652" y="1659"/>
                    </a:cubicBezTo>
                    <a:cubicBezTo>
                      <a:pt x="0" y="1948"/>
                      <a:pt x="409" y="2821"/>
                      <a:pt x="1017" y="2821"/>
                    </a:cubicBezTo>
                    <a:cubicBezTo>
                      <a:pt x="1107" y="2821"/>
                      <a:pt x="1200" y="2802"/>
                      <a:pt x="1295" y="2760"/>
                    </a:cubicBezTo>
                    <a:cubicBezTo>
                      <a:pt x="2633" y="2167"/>
                      <a:pt x="3970" y="1588"/>
                      <a:pt x="5395" y="1248"/>
                    </a:cubicBezTo>
                    <a:cubicBezTo>
                      <a:pt x="6136" y="1072"/>
                      <a:pt x="5897" y="1"/>
                      <a:pt x="522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48" name="Google Shape;2148;p45">
                <a:extLst>
                  <a:ext uri="{FF2B5EF4-FFF2-40B4-BE49-F238E27FC236}">
                    <a16:creationId xmlns:a16="http://schemas.microsoft.com/office/drawing/2014/main" id="{C0E29614-9C32-4085-8B0D-FCBB932C1022}"/>
                  </a:ext>
                </a:extLst>
              </p:cNvPr>
              <p:cNvSpPr/>
              <p:nvPr/>
            </p:nvSpPr>
            <p:spPr>
              <a:xfrm>
                <a:off x="2540470" y="3059051"/>
                <a:ext cx="117267" cy="103455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4124" extrusionOk="0">
                    <a:moveTo>
                      <a:pt x="3830" y="1"/>
                    </a:moveTo>
                    <a:cubicBezTo>
                      <a:pt x="3636" y="1"/>
                      <a:pt x="3442" y="88"/>
                      <a:pt x="3309" y="298"/>
                    </a:cubicBezTo>
                    <a:cubicBezTo>
                      <a:pt x="2648" y="1339"/>
                      <a:pt x="1530" y="2190"/>
                      <a:pt x="545" y="2904"/>
                    </a:cubicBezTo>
                    <a:cubicBezTo>
                      <a:pt x="1" y="3298"/>
                      <a:pt x="342" y="4124"/>
                      <a:pt x="853" y="4124"/>
                    </a:cubicBezTo>
                    <a:cubicBezTo>
                      <a:pt x="959" y="4124"/>
                      <a:pt x="1074" y="4088"/>
                      <a:pt x="1188" y="4005"/>
                    </a:cubicBezTo>
                    <a:cubicBezTo>
                      <a:pt x="2360" y="3154"/>
                      <a:pt x="3623" y="2179"/>
                      <a:pt x="4408" y="941"/>
                    </a:cubicBezTo>
                    <a:cubicBezTo>
                      <a:pt x="4715" y="458"/>
                      <a:pt x="4274" y="1"/>
                      <a:pt x="383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49" name="Google Shape;2149;p45">
                <a:extLst>
                  <a:ext uri="{FF2B5EF4-FFF2-40B4-BE49-F238E27FC236}">
                    <a16:creationId xmlns:a16="http://schemas.microsoft.com/office/drawing/2014/main" id="{C052A4F4-135B-4054-83C1-F436A5D56551}"/>
                  </a:ext>
                </a:extLst>
              </p:cNvPr>
              <p:cNvSpPr/>
              <p:nvPr/>
            </p:nvSpPr>
            <p:spPr>
              <a:xfrm>
                <a:off x="2678431" y="3148712"/>
                <a:ext cx="86225" cy="127594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5054" extrusionOk="0">
                    <a:moveTo>
                      <a:pt x="2508" y="1"/>
                    </a:moveTo>
                    <a:cubicBezTo>
                      <a:pt x="2316" y="1"/>
                      <a:pt x="2127" y="93"/>
                      <a:pt x="2004" y="315"/>
                    </a:cubicBezTo>
                    <a:cubicBezTo>
                      <a:pt x="1335" y="1532"/>
                      <a:pt x="942" y="2877"/>
                      <a:pt x="274" y="4096"/>
                    </a:cubicBezTo>
                    <a:cubicBezTo>
                      <a:pt x="1" y="4593"/>
                      <a:pt x="442" y="5053"/>
                      <a:pt x="870" y="5053"/>
                    </a:cubicBezTo>
                    <a:cubicBezTo>
                      <a:pt x="1062" y="5053"/>
                      <a:pt x="1251" y="4961"/>
                      <a:pt x="1373" y="4739"/>
                    </a:cubicBezTo>
                    <a:cubicBezTo>
                      <a:pt x="2043" y="3520"/>
                      <a:pt x="2436" y="2175"/>
                      <a:pt x="3106" y="958"/>
                    </a:cubicBezTo>
                    <a:cubicBezTo>
                      <a:pt x="3378" y="462"/>
                      <a:pt x="2937" y="1"/>
                      <a:pt x="250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50" name="Google Shape;2150;p45">
                <a:extLst>
                  <a:ext uri="{FF2B5EF4-FFF2-40B4-BE49-F238E27FC236}">
                    <a16:creationId xmlns:a16="http://schemas.microsoft.com/office/drawing/2014/main" id="{3DD91AAF-B314-4BEC-92C9-D1960673E9A2}"/>
                  </a:ext>
                </a:extLst>
              </p:cNvPr>
              <p:cNvSpPr/>
              <p:nvPr/>
            </p:nvSpPr>
            <p:spPr>
              <a:xfrm>
                <a:off x="2854331" y="3155609"/>
                <a:ext cx="65533" cy="151735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5966" extrusionOk="0">
                    <a:moveTo>
                      <a:pt x="775" y="1"/>
                    </a:moveTo>
                    <a:cubicBezTo>
                      <a:pt x="388" y="1"/>
                      <a:pt x="1" y="310"/>
                      <a:pt x="153" y="783"/>
                    </a:cubicBezTo>
                    <a:cubicBezTo>
                      <a:pt x="649" y="2326"/>
                      <a:pt x="939" y="3920"/>
                      <a:pt x="1254" y="5507"/>
                    </a:cubicBezTo>
                    <a:cubicBezTo>
                      <a:pt x="1318" y="5827"/>
                      <a:pt x="1552" y="5965"/>
                      <a:pt x="1799" y="5965"/>
                    </a:cubicBezTo>
                    <a:cubicBezTo>
                      <a:pt x="2173" y="5965"/>
                      <a:pt x="2580" y="5650"/>
                      <a:pt x="2484" y="5168"/>
                    </a:cubicBezTo>
                    <a:cubicBezTo>
                      <a:pt x="2168" y="3581"/>
                      <a:pt x="1877" y="1986"/>
                      <a:pt x="1382" y="442"/>
                    </a:cubicBezTo>
                    <a:cubicBezTo>
                      <a:pt x="1283" y="134"/>
                      <a:pt x="1029" y="1"/>
                      <a:pt x="77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51" name="Google Shape;2151;p45">
                <a:extLst>
                  <a:ext uri="{FF2B5EF4-FFF2-40B4-BE49-F238E27FC236}">
                    <a16:creationId xmlns:a16="http://schemas.microsoft.com/office/drawing/2014/main" id="{9F16E1E5-2AE9-47E7-87EA-83C9B0B0B3DA}"/>
                  </a:ext>
                </a:extLst>
              </p:cNvPr>
              <p:cNvSpPr/>
              <p:nvPr/>
            </p:nvSpPr>
            <p:spPr>
              <a:xfrm>
                <a:off x="2995742" y="3055601"/>
                <a:ext cx="103471" cy="86214"/>
              </a:xfrm>
              <a:custGeom>
                <a:avLst/>
                <a:gdLst/>
                <a:ahLst/>
                <a:cxnLst/>
                <a:rect l="l" t="t" r="r" b="b"/>
                <a:pathLst>
                  <a:path w="4163" h="3474" extrusionOk="0">
                    <a:moveTo>
                      <a:pt x="992" y="1"/>
                    </a:moveTo>
                    <a:cubicBezTo>
                      <a:pt x="463" y="1"/>
                      <a:pt x="1" y="647"/>
                      <a:pt x="507" y="1053"/>
                    </a:cubicBezTo>
                    <a:cubicBezTo>
                      <a:pt x="1347" y="1729"/>
                      <a:pt x="2182" y="2423"/>
                      <a:pt x="2868" y="3258"/>
                    </a:cubicBezTo>
                    <a:cubicBezTo>
                      <a:pt x="2993" y="3410"/>
                      <a:pt x="3140" y="3474"/>
                      <a:pt x="3284" y="3474"/>
                    </a:cubicBezTo>
                    <a:cubicBezTo>
                      <a:pt x="3739" y="3474"/>
                      <a:pt x="4162" y="2835"/>
                      <a:pt x="3769" y="2356"/>
                    </a:cubicBezTo>
                    <a:cubicBezTo>
                      <a:pt x="3084" y="1522"/>
                      <a:pt x="2249" y="827"/>
                      <a:pt x="1409" y="152"/>
                    </a:cubicBezTo>
                    <a:cubicBezTo>
                      <a:pt x="1276" y="46"/>
                      <a:pt x="1132" y="1"/>
                      <a:pt x="992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52" name="Google Shape;2152;p45">
                <a:extLst>
                  <a:ext uri="{FF2B5EF4-FFF2-40B4-BE49-F238E27FC236}">
                    <a16:creationId xmlns:a16="http://schemas.microsoft.com/office/drawing/2014/main" id="{FB28A4CB-2014-4699-9D35-DE23D7D51BCF}"/>
                  </a:ext>
                </a:extLst>
              </p:cNvPr>
              <p:cNvSpPr/>
              <p:nvPr/>
            </p:nvSpPr>
            <p:spPr>
              <a:xfrm>
                <a:off x="3106111" y="2900419"/>
                <a:ext cx="117267" cy="58624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2376" extrusionOk="0">
                    <a:moveTo>
                      <a:pt x="986" y="1"/>
                    </a:moveTo>
                    <a:cubicBezTo>
                      <a:pt x="395" y="1"/>
                      <a:pt x="1" y="861"/>
                      <a:pt x="636" y="1171"/>
                    </a:cubicBezTo>
                    <a:cubicBezTo>
                      <a:pt x="1601" y="1643"/>
                      <a:pt x="2607" y="2001"/>
                      <a:pt x="3624" y="2339"/>
                    </a:cubicBezTo>
                    <a:cubicBezTo>
                      <a:pt x="3698" y="2364"/>
                      <a:pt x="3768" y="2375"/>
                      <a:pt x="3834" y="2375"/>
                    </a:cubicBezTo>
                    <a:cubicBezTo>
                      <a:pt x="4456" y="2375"/>
                      <a:pt x="4664" y="1345"/>
                      <a:pt x="3963" y="1112"/>
                    </a:cubicBezTo>
                    <a:cubicBezTo>
                      <a:pt x="3051" y="807"/>
                      <a:pt x="2146" y="495"/>
                      <a:pt x="1280" y="72"/>
                    </a:cubicBezTo>
                    <a:cubicBezTo>
                      <a:pt x="1179" y="22"/>
                      <a:pt x="1080" y="1"/>
                      <a:pt x="98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53" name="Google Shape;2153;p45">
                <a:extLst>
                  <a:ext uri="{FF2B5EF4-FFF2-40B4-BE49-F238E27FC236}">
                    <a16:creationId xmlns:a16="http://schemas.microsoft.com/office/drawing/2014/main" id="{49798E32-C081-4D3B-8814-7B0450A94FF6}"/>
                  </a:ext>
                </a:extLst>
              </p:cNvPr>
              <p:cNvSpPr/>
              <p:nvPr/>
            </p:nvSpPr>
            <p:spPr>
              <a:xfrm>
                <a:off x="2599103" y="3252168"/>
                <a:ext cx="565641" cy="448307"/>
              </a:xfrm>
              <a:custGeom>
                <a:avLst/>
                <a:gdLst/>
                <a:ahLst/>
                <a:cxnLst/>
                <a:rect l="l" t="t" r="r" b="b"/>
                <a:pathLst>
                  <a:path w="22651" h="17981" extrusionOk="0">
                    <a:moveTo>
                      <a:pt x="15479" y="1"/>
                    </a:moveTo>
                    <a:cubicBezTo>
                      <a:pt x="14995" y="1"/>
                      <a:pt x="14561" y="640"/>
                      <a:pt x="15001" y="1094"/>
                    </a:cubicBezTo>
                    <a:cubicBezTo>
                      <a:pt x="16068" y="2197"/>
                      <a:pt x="17097" y="3327"/>
                      <a:pt x="18058" y="4524"/>
                    </a:cubicBezTo>
                    <a:cubicBezTo>
                      <a:pt x="20203" y="7200"/>
                      <a:pt x="20539" y="9356"/>
                      <a:pt x="18326" y="11970"/>
                    </a:cubicBezTo>
                    <a:cubicBezTo>
                      <a:pt x="16741" y="13842"/>
                      <a:pt x="14764" y="16381"/>
                      <a:pt x="12441" y="16381"/>
                    </a:cubicBezTo>
                    <a:cubicBezTo>
                      <a:pt x="11659" y="16381"/>
                      <a:pt x="10837" y="16093"/>
                      <a:pt x="9977" y="15393"/>
                    </a:cubicBezTo>
                    <a:cubicBezTo>
                      <a:pt x="8460" y="14157"/>
                      <a:pt x="7101" y="12800"/>
                      <a:pt x="5549" y="11600"/>
                    </a:cubicBezTo>
                    <a:cubicBezTo>
                      <a:pt x="3159" y="9759"/>
                      <a:pt x="2603" y="8279"/>
                      <a:pt x="4369" y="5334"/>
                    </a:cubicBezTo>
                    <a:cubicBezTo>
                      <a:pt x="5020" y="4249"/>
                      <a:pt x="5853" y="3395"/>
                      <a:pt x="6396" y="2225"/>
                    </a:cubicBezTo>
                    <a:cubicBezTo>
                      <a:pt x="6631" y="1718"/>
                      <a:pt x="6187" y="1253"/>
                      <a:pt x="5773" y="1253"/>
                    </a:cubicBezTo>
                    <a:cubicBezTo>
                      <a:pt x="5585" y="1253"/>
                      <a:pt x="5403" y="1349"/>
                      <a:pt x="5295" y="1582"/>
                    </a:cubicBezTo>
                    <a:lnTo>
                      <a:pt x="5293" y="1583"/>
                    </a:lnTo>
                    <a:cubicBezTo>
                      <a:pt x="3869" y="4647"/>
                      <a:pt x="1" y="7425"/>
                      <a:pt x="2810" y="10900"/>
                    </a:cubicBezTo>
                    <a:cubicBezTo>
                      <a:pt x="4285" y="12726"/>
                      <a:pt x="6624" y="14085"/>
                      <a:pt x="8361" y="15649"/>
                    </a:cubicBezTo>
                    <a:cubicBezTo>
                      <a:pt x="9448" y="16630"/>
                      <a:pt x="10684" y="17826"/>
                      <a:pt x="12227" y="17966"/>
                    </a:cubicBezTo>
                    <a:cubicBezTo>
                      <a:pt x="12336" y="17976"/>
                      <a:pt x="12443" y="17980"/>
                      <a:pt x="12549" y="17980"/>
                    </a:cubicBezTo>
                    <a:cubicBezTo>
                      <a:pt x="14183" y="17980"/>
                      <a:pt x="15407" y="16833"/>
                      <a:pt x="16532" y="15740"/>
                    </a:cubicBezTo>
                    <a:cubicBezTo>
                      <a:pt x="18070" y="14245"/>
                      <a:pt x="20017" y="12475"/>
                      <a:pt x="20894" y="10464"/>
                    </a:cubicBezTo>
                    <a:cubicBezTo>
                      <a:pt x="22651" y="6425"/>
                      <a:pt x="18432" y="2806"/>
                      <a:pt x="15903" y="193"/>
                    </a:cubicBezTo>
                    <a:cubicBezTo>
                      <a:pt x="15772" y="58"/>
                      <a:pt x="15623" y="1"/>
                      <a:pt x="1547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54" name="Google Shape;2154;p45">
                <a:extLst>
                  <a:ext uri="{FF2B5EF4-FFF2-40B4-BE49-F238E27FC236}">
                    <a16:creationId xmlns:a16="http://schemas.microsoft.com/office/drawing/2014/main" id="{5E877E6E-D2D8-433C-BD86-7F0DCF86F9C3}"/>
                  </a:ext>
                </a:extLst>
              </p:cNvPr>
              <p:cNvSpPr/>
              <p:nvPr/>
            </p:nvSpPr>
            <p:spPr>
              <a:xfrm>
                <a:off x="2823291" y="3628054"/>
                <a:ext cx="193146" cy="158632"/>
              </a:xfrm>
              <a:custGeom>
                <a:avLst/>
                <a:gdLst/>
                <a:ahLst/>
                <a:cxnLst/>
                <a:rect l="l" t="t" r="r" b="b"/>
                <a:pathLst>
                  <a:path w="7655" h="6293" extrusionOk="0">
                    <a:moveTo>
                      <a:pt x="6851" y="1"/>
                    </a:moveTo>
                    <a:cubicBezTo>
                      <a:pt x="6532" y="1"/>
                      <a:pt x="6216" y="205"/>
                      <a:pt x="6220" y="616"/>
                    </a:cubicBezTo>
                    <a:cubicBezTo>
                      <a:pt x="6230" y="2085"/>
                      <a:pt x="6332" y="3550"/>
                      <a:pt x="6367" y="5018"/>
                    </a:cubicBezTo>
                    <a:lnTo>
                      <a:pt x="6367" y="5018"/>
                    </a:lnTo>
                    <a:cubicBezTo>
                      <a:pt x="4784" y="5016"/>
                      <a:pt x="3201" y="5002"/>
                      <a:pt x="1620" y="4903"/>
                    </a:cubicBezTo>
                    <a:lnTo>
                      <a:pt x="1620" y="4903"/>
                    </a:lnTo>
                    <a:cubicBezTo>
                      <a:pt x="1548" y="3728"/>
                      <a:pt x="1572" y="2552"/>
                      <a:pt x="1330" y="1391"/>
                    </a:cubicBezTo>
                    <a:cubicBezTo>
                      <a:pt x="1263" y="1071"/>
                      <a:pt x="1028" y="933"/>
                      <a:pt x="780" y="933"/>
                    </a:cubicBezTo>
                    <a:cubicBezTo>
                      <a:pt x="405" y="933"/>
                      <a:pt x="1" y="1248"/>
                      <a:pt x="101" y="1730"/>
                    </a:cubicBezTo>
                    <a:cubicBezTo>
                      <a:pt x="359" y="2971"/>
                      <a:pt x="270" y="4241"/>
                      <a:pt x="394" y="5498"/>
                    </a:cubicBezTo>
                    <a:cubicBezTo>
                      <a:pt x="429" y="5863"/>
                      <a:pt x="657" y="6107"/>
                      <a:pt x="1031" y="6137"/>
                    </a:cubicBezTo>
                    <a:cubicBezTo>
                      <a:pt x="3023" y="6287"/>
                      <a:pt x="5018" y="6293"/>
                      <a:pt x="7014" y="6293"/>
                    </a:cubicBezTo>
                    <a:cubicBezTo>
                      <a:pt x="7358" y="6293"/>
                      <a:pt x="7654" y="6002"/>
                      <a:pt x="7652" y="5656"/>
                    </a:cubicBezTo>
                    <a:cubicBezTo>
                      <a:pt x="7638" y="3974"/>
                      <a:pt x="7507" y="2298"/>
                      <a:pt x="7494" y="616"/>
                    </a:cubicBezTo>
                    <a:cubicBezTo>
                      <a:pt x="7491" y="206"/>
                      <a:pt x="7170" y="1"/>
                      <a:pt x="685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55" name="Google Shape;2155;p45">
                <a:extLst>
                  <a:ext uri="{FF2B5EF4-FFF2-40B4-BE49-F238E27FC236}">
                    <a16:creationId xmlns:a16="http://schemas.microsoft.com/office/drawing/2014/main" id="{A678479B-BCED-4DAD-A105-6D741AC31107}"/>
                  </a:ext>
                </a:extLst>
              </p:cNvPr>
              <p:cNvSpPr/>
              <p:nvPr/>
            </p:nvSpPr>
            <p:spPr>
              <a:xfrm>
                <a:off x="2333528" y="2831449"/>
                <a:ext cx="455272" cy="1855300"/>
              </a:xfrm>
              <a:custGeom>
                <a:avLst/>
                <a:gdLst/>
                <a:ahLst/>
                <a:cxnLst/>
                <a:rect l="l" t="t" r="r" b="b"/>
                <a:pathLst>
                  <a:path w="18108" h="74329" extrusionOk="0">
                    <a:moveTo>
                      <a:pt x="10381" y="0"/>
                    </a:moveTo>
                    <a:cubicBezTo>
                      <a:pt x="10323" y="0"/>
                      <a:pt x="10262" y="8"/>
                      <a:pt x="10198" y="26"/>
                    </a:cubicBezTo>
                    <a:cubicBezTo>
                      <a:pt x="0" y="2844"/>
                      <a:pt x="2457" y="18432"/>
                      <a:pt x="4474" y="25962"/>
                    </a:cubicBezTo>
                    <a:cubicBezTo>
                      <a:pt x="6520" y="33598"/>
                      <a:pt x="10273" y="40605"/>
                      <a:pt x="12558" y="48154"/>
                    </a:cubicBezTo>
                    <a:cubicBezTo>
                      <a:pt x="15062" y="56430"/>
                      <a:pt x="16462" y="65082"/>
                      <a:pt x="16816" y="73713"/>
                    </a:cubicBezTo>
                    <a:cubicBezTo>
                      <a:pt x="16832" y="74123"/>
                      <a:pt x="17161" y="74328"/>
                      <a:pt x="17480" y="74328"/>
                    </a:cubicBezTo>
                    <a:cubicBezTo>
                      <a:pt x="17798" y="74328"/>
                      <a:pt x="18107" y="74124"/>
                      <a:pt x="18091" y="73713"/>
                    </a:cubicBezTo>
                    <a:cubicBezTo>
                      <a:pt x="17572" y="61030"/>
                      <a:pt x="14599" y="49036"/>
                      <a:pt x="9838" y="37313"/>
                    </a:cubicBezTo>
                    <a:cubicBezTo>
                      <a:pt x="7085" y="30537"/>
                      <a:pt x="4518" y="23581"/>
                      <a:pt x="4184" y="16200"/>
                    </a:cubicBezTo>
                    <a:cubicBezTo>
                      <a:pt x="3935" y="10693"/>
                      <a:pt x="4107" y="3032"/>
                      <a:pt x="10536" y="1255"/>
                    </a:cubicBezTo>
                    <a:cubicBezTo>
                      <a:pt x="11261" y="1054"/>
                      <a:pt x="11037" y="0"/>
                      <a:pt x="1038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56" name="Google Shape;2156;p45">
                <a:extLst>
                  <a:ext uri="{FF2B5EF4-FFF2-40B4-BE49-F238E27FC236}">
                    <a16:creationId xmlns:a16="http://schemas.microsoft.com/office/drawing/2014/main" id="{26CFB7C5-5D48-44F5-8CAD-4D3715DA0E46}"/>
                  </a:ext>
                </a:extLst>
              </p:cNvPr>
              <p:cNvSpPr/>
              <p:nvPr/>
            </p:nvSpPr>
            <p:spPr>
              <a:xfrm>
                <a:off x="3085417" y="2776273"/>
                <a:ext cx="255228" cy="1913923"/>
              </a:xfrm>
              <a:custGeom>
                <a:avLst/>
                <a:gdLst/>
                <a:ahLst/>
                <a:cxnLst/>
                <a:rect l="l" t="t" r="r" b="b"/>
                <a:pathLst>
                  <a:path w="10163" h="76684" extrusionOk="0">
                    <a:moveTo>
                      <a:pt x="2487" y="0"/>
                    </a:moveTo>
                    <a:cubicBezTo>
                      <a:pt x="1748" y="0"/>
                      <a:pt x="1778" y="1199"/>
                      <a:pt x="2562" y="1277"/>
                    </a:cubicBezTo>
                    <a:lnTo>
                      <a:pt x="2562" y="1279"/>
                    </a:lnTo>
                    <a:cubicBezTo>
                      <a:pt x="10162" y="2051"/>
                      <a:pt x="7563" y="17987"/>
                      <a:pt x="7023" y="22591"/>
                    </a:cubicBezTo>
                    <a:cubicBezTo>
                      <a:pt x="6192" y="29674"/>
                      <a:pt x="4305" y="36551"/>
                      <a:pt x="3125" y="43573"/>
                    </a:cubicBezTo>
                    <a:cubicBezTo>
                      <a:pt x="1308" y="54363"/>
                      <a:pt x="558" y="65740"/>
                      <a:pt x="4153" y="76245"/>
                    </a:cubicBezTo>
                    <a:cubicBezTo>
                      <a:pt x="4257" y="76551"/>
                      <a:pt x="4514" y="76683"/>
                      <a:pt x="4769" y="76683"/>
                    </a:cubicBezTo>
                    <a:cubicBezTo>
                      <a:pt x="5158" y="76683"/>
                      <a:pt x="5543" y="76376"/>
                      <a:pt x="5382" y="75906"/>
                    </a:cubicBezTo>
                    <a:cubicBezTo>
                      <a:pt x="0" y="60176"/>
                      <a:pt x="4696" y="44208"/>
                      <a:pt x="7421" y="28504"/>
                    </a:cubicBezTo>
                    <a:cubicBezTo>
                      <a:pt x="8652" y="21409"/>
                      <a:pt x="9608" y="13774"/>
                      <a:pt x="8456" y="6606"/>
                    </a:cubicBezTo>
                    <a:cubicBezTo>
                      <a:pt x="7862" y="2912"/>
                      <a:pt x="6485" y="400"/>
                      <a:pt x="2562" y="4"/>
                    </a:cubicBezTo>
                    <a:cubicBezTo>
                      <a:pt x="2536" y="1"/>
                      <a:pt x="2511" y="0"/>
                      <a:pt x="248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57" name="Google Shape;2157;p45">
                <a:extLst>
                  <a:ext uri="{FF2B5EF4-FFF2-40B4-BE49-F238E27FC236}">
                    <a16:creationId xmlns:a16="http://schemas.microsoft.com/office/drawing/2014/main" id="{07AF7B97-2E31-4A0B-B673-AF1CE0A3B0B8}"/>
                  </a:ext>
                </a:extLst>
              </p:cNvPr>
              <p:cNvSpPr/>
              <p:nvPr/>
            </p:nvSpPr>
            <p:spPr>
              <a:xfrm>
                <a:off x="2730166" y="3752201"/>
                <a:ext cx="158655" cy="931098"/>
              </a:xfrm>
              <a:custGeom>
                <a:avLst/>
                <a:gdLst/>
                <a:ahLst/>
                <a:cxnLst/>
                <a:rect l="l" t="t" r="r" b="b"/>
                <a:pathLst>
                  <a:path w="6269" h="37301" extrusionOk="0">
                    <a:moveTo>
                      <a:pt x="4627" y="0"/>
                    </a:moveTo>
                    <a:cubicBezTo>
                      <a:pt x="4372" y="0"/>
                      <a:pt x="4116" y="133"/>
                      <a:pt x="4011" y="438"/>
                    </a:cubicBezTo>
                    <a:cubicBezTo>
                      <a:pt x="0" y="12100"/>
                      <a:pt x="2913" y="25063"/>
                      <a:pt x="4956" y="36840"/>
                    </a:cubicBezTo>
                    <a:cubicBezTo>
                      <a:pt x="5011" y="37162"/>
                      <a:pt x="5240" y="37301"/>
                      <a:pt x="5486" y="37301"/>
                    </a:cubicBezTo>
                    <a:cubicBezTo>
                      <a:pt x="5857" y="37301"/>
                      <a:pt x="6268" y="36984"/>
                      <a:pt x="6184" y="36502"/>
                    </a:cubicBezTo>
                    <a:cubicBezTo>
                      <a:pt x="4183" y="24959"/>
                      <a:pt x="1305" y="12214"/>
                      <a:pt x="5240" y="778"/>
                    </a:cubicBezTo>
                    <a:cubicBezTo>
                      <a:pt x="5401" y="308"/>
                      <a:pt x="5016" y="0"/>
                      <a:pt x="462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58" name="Google Shape;2158;p45">
                <a:extLst>
                  <a:ext uri="{FF2B5EF4-FFF2-40B4-BE49-F238E27FC236}">
                    <a16:creationId xmlns:a16="http://schemas.microsoft.com/office/drawing/2014/main" id="{548E49F2-64C2-4FF1-ABDC-56DB2959EABC}"/>
                  </a:ext>
                </a:extLst>
              </p:cNvPr>
              <p:cNvSpPr/>
              <p:nvPr/>
            </p:nvSpPr>
            <p:spPr>
              <a:xfrm>
                <a:off x="2975048" y="3752201"/>
                <a:ext cx="100021" cy="934548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37449" extrusionOk="0">
                    <a:moveTo>
                      <a:pt x="774" y="1"/>
                    </a:moveTo>
                    <a:cubicBezTo>
                      <a:pt x="379" y="1"/>
                      <a:pt x="1" y="303"/>
                      <a:pt x="185" y="765"/>
                    </a:cubicBezTo>
                    <a:lnTo>
                      <a:pt x="185" y="766"/>
                    </a:lnTo>
                    <a:cubicBezTo>
                      <a:pt x="2725" y="7118"/>
                      <a:pt x="1918" y="14361"/>
                      <a:pt x="1914" y="21073"/>
                    </a:cubicBezTo>
                    <a:cubicBezTo>
                      <a:pt x="1914" y="26464"/>
                      <a:pt x="1022" y="31402"/>
                      <a:pt x="185" y="36647"/>
                    </a:cubicBezTo>
                    <a:cubicBezTo>
                      <a:pt x="108" y="37131"/>
                      <a:pt x="522" y="37448"/>
                      <a:pt x="893" y="37448"/>
                    </a:cubicBezTo>
                    <a:cubicBezTo>
                      <a:pt x="1137" y="37448"/>
                      <a:pt x="1363" y="37309"/>
                      <a:pt x="1415" y="36988"/>
                    </a:cubicBezTo>
                    <a:cubicBezTo>
                      <a:pt x="2279" y="31567"/>
                      <a:pt x="3184" y="26645"/>
                      <a:pt x="3189" y="21073"/>
                    </a:cubicBezTo>
                    <a:cubicBezTo>
                      <a:pt x="3196" y="14231"/>
                      <a:pt x="4007" y="6909"/>
                      <a:pt x="1415" y="426"/>
                    </a:cubicBezTo>
                    <a:cubicBezTo>
                      <a:pt x="1296" y="129"/>
                      <a:pt x="1031" y="1"/>
                      <a:pt x="77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59" name="Google Shape;2159;p45">
                <a:extLst>
                  <a:ext uri="{FF2B5EF4-FFF2-40B4-BE49-F238E27FC236}">
                    <a16:creationId xmlns:a16="http://schemas.microsoft.com/office/drawing/2014/main" id="{DE4E58E4-85BE-46CE-87C4-8E8CF0940582}"/>
                  </a:ext>
                </a:extLst>
              </p:cNvPr>
              <p:cNvSpPr/>
              <p:nvPr/>
            </p:nvSpPr>
            <p:spPr>
              <a:xfrm>
                <a:off x="491746" y="1655505"/>
                <a:ext cx="2117705" cy="1762191"/>
              </a:xfrm>
              <a:custGeom>
                <a:avLst/>
                <a:gdLst/>
                <a:ahLst/>
                <a:cxnLst/>
                <a:rect l="l" t="t" r="r" b="b"/>
                <a:pathLst>
                  <a:path w="84813" h="70426" extrusionOk="0">
                    <a:moveTo>
                      <a:pt x="14845" y="0"/>
                    </a:moveTo>
                    <a:cubicBezTo>
                      <a:pt x="12305" y="0"/>
                      <a:pt x="9928" y="3147"/>
                      <a:pt x="8311" y="4911"/>
                    </a:cubicBezTo>
                    <a:cubicBezTo>
                      <a:pt x="6219" y="7196"/>
                      <a:pt x="2357" y="9301"/>
                      <a:pt x="937" y="11942"/>
                    </a:cubicBezTo>
                    <a:cubicBezTo>
                      <a:pt x="0" y="13679"/>
                      <a:pt x="802" y="15419"/>
                      <a:pt x="1359" y="17203"/>
                    </a:cubicBezTo>
                    <a:cubicBezTo>
                      <a:pt x="3839" y="25145"/>
                      <a:pt x="8576" y="31828"/>
                      <a:pt x="13936" y="38090"/>
                    </a:cubicBezTo>
                    <a:cubicBezTo>
                      <a:pt x="26128" y="52338"/>
                      <a:pt x="40313" y="63035"/>
                      <a:pt x="57535" y="70369"/>
                    </a:cubicBezTo>
                    <a:cubicBezTo>
                      <a:pt x="57628" y="70408"/>
                      <a:pt x="57719" y="70426"/>
                      <a:pt x="57806" y="70426"/>
                    </a:cubicBezTo>
                    <a:cubicBezTo>
                      <a:pt x="58420" y="70426"/>
                      <a:pt x="58838" y="69549"/>
                      <a:pt x="58179" y="69269"/>
                    </a:cubicBezTo>
                    <a:cubicBezTo>
                      <a:pt x="42135" y="62437"/>
                      <a:pt x="28874" y="52742"/>
                      <a:pt x="17149" y="39810"/>
                    </a:cubicBezTo>
                    <a:cubicBezTo>
                      <a:pt x="11413" y="33487"/>
                      <a:pt x="6007" y="26653"/>
                      <a:pt x="3134" y="18516"/>
                    </a:cubicBezTo>
                    <a:cubicBezTo>
                      <a:pt x="2121" y="15649"/>
                      <a:pt x="1628" y="13737"/>
                      <a:pt x="3502" y="11212"/>
                    </a:cubicBezTo>
                    <a:cubicBezTo>
                      <a:pt x="4512" y="9853"/>
                      <a:pt x="6399" y="8810"/>
                      <a:pt x="7597" y="7591"/>
                    </a:cubicBezTo>
                    <a:cubicBezTo>
                      <a:pt x="9223" y="5937"/>
                      <a:pt x="11478" y="2199"/>
                      <a:pt x="13765" y="1560"/>
                    </a:cubicBezTo>
                    <a:cubicBezTo>
                      <a:pt x="13967" y="1504"/>
                      <a:pt x="14169" y="1477"/>
                      <a:pt x="14369" y="1477"/>
                    </a:cubicBezTo>
                    <a:cubicBezTo>
                      <a:pt x="17204" y="1477"/>
                      <a:pt x="19758" y="6836"/>
                      <a:pt x="21084" y="8780"/>
                    </a:cubicBezTo>
                    <a:cubicBezTo>
                      <a:pt x="22943" y="11505"/>
                      <a:pt x="24912" y="14146"/>
                      <a:pt x="26992" y="16701"/>
                    </a:cubicBezTo>
                    <a:cubicBezTo>
                      <a:pt x="31715" y="22527"/>
                      <a:pt x="36955" y="27940"/>
                      <a:pt x="43031" y="32363"/>
                    </a:cubicBezTo>
                    <a:cubicBezTo>
                      <a:pt x="49959" y="37406"/>
                      <a:pt x="57339" y="42432"/>
                      <a:pt x="65095" y="46116"/>
                    </a:cubicBezTo>
                    <a:cubicBezTo>
                      <a:pt x="69312" y="48120"/>
                      <a:pt x="72932" y="48762"/>
                      <a:pt x="76810" y="48762"/>
                    </a:cubicBezTo>
                    <a:cubicBezTo>
                      <a:pt x="79063" y="48762"/>
                      <a:pt x="81403" y="48545"/>
                      <a:pt x="83999" y="48252"/>
                    </a:cubicBezTo>
                    <a:cubicBezTo>
                      <a:pt x="84777" y="48164"/>
                      <a:pt x="84813" y="46973"/>
                      <a:pt x="84082" y="46973"/>
                    </a:cubicBezTo>
                    <a:cubicBezTo>
                      <a:pt x="84055" y="46973"/>
                      <a:pt x="84028" y="46974"/>
                      <a:pt x="83999" y="46977"/>
                    </a:cubicBezTo>
                    <a:lnTo>
                      <a:pt x="84001" y="46977"/>
                    </a:lnTo>
                    <a:cubicBezTo>
                      <a:pt x="81276" y="47286"/>
                      <a:pt x="78783" y="47647"/>
                      <a:pt x="76265" y="47647"/>
                    </a:cubicBezTo>
                    <a:cubicBezTo>
                      <a:pt x="74247" y="47647"/>
                      <a:pt x="72213" y="47415"/>
                      <a:pt x="70031" y="46737"/>
                    </a:cubicBezTo>
                    <a:cubicBezTo>
                      <a:pt x="65039" y="45187"/>
                      <a:pt x="60392" y="42239"/>
                      <a:pt x="55980" y="39489"/>
                    </a:cubicBezTo>
                    <a:cubicBezTo>
                      <a:pt x="47250" y="34051"/>
                      <a:pt x="38903" y="28214"/>
                      <a:pt x="31962" y="20561"/>
                    </a:cubicBezTo>
                    <a:cubicBezTo>
                      <a:pt x="28418" y="16654"/>
                      <a:pt x="25165" y="12489"/>
                      <a:pt x="22186" y="8136"/>
                    </a:cubicBezTo>
                    <a:cubicBezTo>
                      <a:pt x="20691" y="5953"/>
                      <a:pt x="19029" y="2367"/>
                      <a:pt x="16856" y="724"/>
                    </a:cubicBezTo>
                    <a:cubicBezTo>
                      <a:pt x="16182" y="214"/>
                      <a:pt x="15508" y="0"/>
                      <a:pt x="148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60" name="Google Shape;2160;p45">
                <a:extLst>
                  <a:ext uri="{FF2B5EF4-FFF2-40B4-BE49-F238E27FC236}">
                    <a16:creationId xmlns:a16="http://schemas.microsoft.com/office/drawing/2014/main" id="{1DCD1E2D-630C-4914-B472-3AF041F98016}"/>
                  </a:ext>
                </a:extLst>
              </p:cNvPr>
              <p:cNvSpPr/>
              <p:nvPr/>
            </p:nvSpPr>
            <p:spPr>
              <a:xfrm>
                <a:off x="1740295" y="3390108"/>
                <a:ext cx="213840" cy="1251809"/>
              </a:xfrm>
              <a:custGeom>
                <a:avLst/>
                <a:gdLst/>
                <a:ahLst/>
                <a:cxnLst/>
                <a:rect l="l" t="t" r="r" b="b"/>
                <a:pathLst>
                  <a:path w="8643" h="50051" extrusionOk="0">
                    <a:moveTo>
                      <a:pt x="7868" y="0"/>
                    </a:moveTo>
                    <a:cubicBezTo>
                      <a:pt x="7615" y="0"/>
                      <a:pt x="7364" y="135"/>
                      <a:pt x="7268" y="445"/>
                    </a:cubicBezTo>
                    <a:cubicBezTo>
                      <a:pt x="4738" y="8592"/>
                      <a:pt x="3764" y="16950"/>
                      <a:pt x="2579" y="25360"/>
                    </a:cubicBezTo>
                    <a:cubicBezTo>
                      <a:pt x="1453" y="33352"/>
                      <a:pt x="1" y="41343"/>
                      <a:pt x="1" y="49434"/>
                    </a:cubicBezTo>
                    <a:cubicBezTo>
                      <a:pt x="1" y="49845"/>
                      <a:pt x="320" y="50050"/>
                      <a:pt x="638" y="50050"/>
                    </a:cubicBezTo>
                    <a:cubicBezTo>
                      <a:pt x="956" y="50050"/>
                      <a:pt x="1274" y="49845"/>
                      <a:pt x="1274" y="49434"/>
                    </a:cubicBezTo>
                    <a:cubicBezTo>
                      <a:pt x="1274" y="40804"/>
                      <a:pt x="2926" y="32301"/>
                      <a:pt x="4087" y="23777"/>
                    </a:cubicBezTo>
                    <a:cubicBezTo>
                      <a:pt x="5146" y="15989"/>
                      <a:pt x="6158" y="8312"/>
                      <a:pt x="8496" y="785"/>
                    </a:cubicBezTo>
                    <a:cubicBezTo>
                      <a:pt x="8643" y="311"/>
                      <a:pt x="8253" y="0"/>
                      <a:pt x="7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61" name="Google Shape;2161;p45">
                <a:extLst>
                  <a:ext uri="{FF2B5EF4-FFF2-40B4-BE49-F238E27FC236}">
                    <a16:creationId xmlns:a16="http://schemas.microsoft.com/office/drawing/2014/main" id="{814FDCD5-DA11-4368-A11A-71F9A37C67CD}"/>
                  </a:ext>
                </a:extLst>
              </p:cNvPr>
              <p:cNvSpPr/>
              <p:nvPr/>
            </p:nvSpPr>
            <p:spPr>
              <a:xfrm>
                <a:off x="560726" y="1789998"/>
                <a:ext cx="451822" cy="403475"/>
              </a:xfrm>
              <a:custGeom>
                <a:avLst/>
                <a:gdLst/>
                <a:ahLst/>
                <a:cxnLst/>
                <a:rect l="l" t="t" r="r" b="b"/>
                <a:pathLst>
                  <a:path w="18102" h="16093" extrusionOk="0">
                    <a:moveTo>
                      <a:pt x="17219" y="1"/>
                    </a:moveTo>
                    <a:cubicBezTo>
                      <a:pt x="17026" y="1"/>
                      <a:pt x="16832" y="89"/>
                      <a:pt x="16700" y="302"/>
                    </a:cubicBezTo>
                    <a:cubicBezTo>
                      <a:pt x="14794" y="3380"/>
                      <a:pt x="11573" y="5472"/>
                      <a:pt x="8756" y="7634"/>
                    </a:cubicBezTo>
                    <a:cubicBezTo>
                      <a:pt x="5854" y="9863"/>
                      <a:pt x="3534" y="12762"/>
                      <a:pt x="551" y="14876"/>
                    </a:cubicBezTo>
                    <a:cubicBezTo>
                      <a:pt x="0" y="15266"/>
                      <a:pt x="343" y="16093"/>
                      <a:pt x="859" y="16093"/>
                    </a:cubicBezTo>
                    <a:cubicBezTo>
                      <a:pt x="966" y="16093"/>
                      <a:pt x="1080" y="16058"/>
                      <a:pt x="1195" y="15976"/>
                    </a:cubicBezTo>
                    <a:cubicBezTo>
                      <a:pt x="4660" y="13517"/>
                      <a:pt x="7450" y="10224"/>
                      <a:pt x="10841" y="7639"/>
                    </a:cubicBezTo>
                    <a:cubicBezTo>
                      <a:pt x="13402" y="5687"/>
                      <a:pt x="16083" y="3720"/>
                      <a:pt x="17802" y="944"/>
                    </a:cubicBezTo>
                    <a:cubicBezTo>
                      <a:pt x="18101" y="459"/>
                      <a:pt x="17661" y="1"/>
                      <a:pt x="1721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62" name="Google Shape;2162;p45">
                <a:extLst>
                  <a:ext uri="{FF2B5EF4-FFF2-40B4-BE49-F238E27FC236}">
                    <a16:creationId xmlns:a16="http://schemas.microsoft.com/office/drawing/2014/main" id="{CAEB3146-7556-4BF1-8921-48E3BE0FC804}"/>
                  </a:ext>
                </a:extLst>
              </p:cNvPr>
              <p:cNvSpPr/>
              <p:nvPr/>
            </p:nvSpPr>
            <p:spPr>
              <a:xfrm>
                <a:off x="598665" y="1862416"/>
                <a:ext cx="455272" cy="393130"/>
              </a:xfrm>
              <a:custGeom>
                <a:avLst/>
                <a:gdLst/>
                <a:ahLst/>
                <a:cxnLst/>
                <a:rect l="l" t="t" r="r" b="b"/>
                <a:pathLst>
                  <a:path w="18187" h="15715" extrusionOk="0">
                    <a:moveTo>
                      <a:pt x="17292" y="0"/>
                    </a:moveTo>
                    <a:cubicBezTo>
                      <a:pt x="17097" y="0"/>
                      <a:pt x="16900" y="84"/>
                      <a:pt x="16761" y="286"/>
                    </a:cubicBezTo>
                    <a:cubicBezTo>
                      <a:pt x="14755" y="3200"/>
                      <a:pt x="11632" y="5012"/>
                      <a:pt x="8898" y="7158"/>
                    </a:cubicBezTo>
                    <a:cubicBezTo>
                      <a:pt x="5945" y="9478"/>
                      <a:pt x="3288" y="12154"/>
                      <a:pt x="480" y="14645"/>
                    </a:cubicBezTo>
                    <a:cubicBezTo>
                      <a:pt x="0" y="15071"/>
                      <a:pt x="448" y="15714"/>
                      <a:pt x="959" y="15714"/>
                    </a:cubicBezTo>
                    <a:cubicBezTo>
                      <a:pt x="1101" y="15714"/>
                      <a:pt x="1248" y="15664"/>
                      <a:pt x="1382" y="15546"/>
                    </a:cubicBezTo>
                    <a:lnTo>
                      <a:pt x="1383" y="15546"/>
                    </a:lnTo>
                    <a:cubicBezTo>
                      <a:pt x="4636" y="12659"/>
                      <a:pt x="7725" y="9617"/>
                      <a:pt x="11211" y="7004"/>
                    </a:cubicBezTo>
                    <a:cubicBezTo>
                      <a:pt x="13636" y="5186"/>
                      <a:pt x="16121" y="3460"/>
                      <a:pt x="17861" y="929"/>
                    </a:cubicBezTo>
                    <a:cubicBezTo>
                      <a:pt x="18187" y="455"/>
                      <a:pt x="17745" y="0"/>
                      <a:pt x="1729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63" name="Google Shape;2163;p45">
                <a:extLst>
                  <a:ext uri="{FF2B5EF4-FFF2-40B4-BE49-F238E27FC236}">
                    <a16:creationId xmlns:a16="http://schemas.microsoft.com/office/drawing/2014/main" id="{10FC2EA2-2E5E-4467-9386-FC80B27EDA00}"/>
                  </a:ext>
                </a:extLst>
              </p:cNvPr>
              <p:cNvSpPr/>
              <p:nvPr/>
            </p:nvSpPr>
            <p:spPr>
              <a:xfrm>
                <a:off x="205475" y="1334795"/>
                <a:ext cx="579437" cy="572453"/>
              </a:xfrm>
              <a:custGeom>
                <a:avLst/>
                <a:gdLst/>
                <a:ahLst/>
                <a:cxnLst/>
                <a:rect l="l" t="t" r="r" b="b"/>
                <a:pathLst>
                  <a:path w="23189" h="22994" extrusionOk="0">
                    <a:moveTo>
                      <a:pt x="8964" y="0"/>
                    </a:moveTo>
                    <a:cubicBezTo>
                      <a:pt x="8743" y="0"/>
                      <a:pt x="8534" y="71"/>
                      <a:pt x="8342" y="224"/>
                    </a:cubicBezTo>
                    <a:cubicBezTo>
                      <a:pt x="7311" y="1044"/>
                      <a:pt x="7508" y="2584"/>
                      <a:pt x="8217" y="4296"/>
                    </a:cubicBezTo>
                    <a:lnTo>
                      <a:pt x="8217" y="4296"/>
                    </a:lnTo>
                    <a:cubicBezTo>
                      <a:pt x="6692" y="2712"/>
                      <a:pt x="5147" y="1485"/>
                      <a:pt x="3967" y="1485"/>
                    </a:cubicBezTo>
                    <a:cubicBezTo>
                      <a:pt x="3565" y="1485"/>
                      <a:pt x="3205" y="1628"/>
                      <a:pt x="2904" y="1948"/>
                    </a:cubicBezTo>
                    <a:cubicBezTo>
                      <a:pt x="2237" y="2654"/>
                      <a:pt x="2908" y="4099"/>
                      <a:pt x="4129" y="5771"/>
                    </a:cubicBezTo>
                    <a:lnTo>
                      <a:pt x="4129" y="5771"/>
                    </a:lnTo>
                    <a:cubicBezTo>
                      <a:pt x="3613" y="5520"/>
                      <a:pt x="3133" y="5376"/>
                      <a:pt x="2709" y="5376"/>
                    </a:cubicBezTo>
                    <a:cubicBezTo>
                      <a:pt x="2413" y="5376"/>
                      <a:pt x="2144" y="5447"/>
                      <a:pt x="1911" y="5600"/>
                    </a:cubicBezTo>
                    <a:cubicBezTo>
                      <a:pt x="1" y="6855"/>
                      <a:pt x="2980" y="10052"/>
                      <a:pt x="5875" y="12674"/>
                    </a:cubicBezTo>
                    <a:lnTo>
                      <a:pt x="5875" y="12674"/>
                    </a:lnTo>
                    <a:cubicBezTo>
                      <a:pt x="5218" y="12416"/>
                      <a:pt x="4604" y="12249"/>
                      <a:pt x="4115" y="12249"/>
                    </a:cubicBezTo>
                    <a:cubicBezTo>
                      <a:pt x="3247" y="12249"/>
                      <a:pt x="2773" y="12775"/>
                      <a:pt x="3142" y="14256"/>
                    </a:cubicBezTo>
                    <a:cubicBezTo>
                      <a:pt x="3561" y="15938"/>
                      <a:pt x="6320" y="17502"/>
                      <a:pt x="7614" y="18426"/>
                    </a:cubicBezTo>
                    <a:cubicBezTo>
                      <a:pt x="9993" y="20129"/>
                      <a:pt x="12536" y="21772"/>
                      <a:pt x="15232" y="22935"/>
                    </a:cubicBezTo>
                    <a:cubicBezTo>
                      <a:pt x="15325" y="22976"/>
                      <a:pt x="15418" y="22994"/>
                      <a:pt x="15506" y="22994"/>
                    </a:cubicBezTo>
                    <a:cubicBezTo>
                      <a:pt x="16118" y="22994"/>
                      <a:pt x="16531" y="22119"/>
                      <a:pt x="15875" y="21835"/>
                    </a:cubicBezTo>
                    <a:lnTo>
                      <a:pt x="15873" y="21835"/>
                    </a:lnTo>
                    <a:cubicBezTo>
                      <a:pt x="12913" y="20559"/>
                      <a:pt x="10092" y="18730"/>
                      <a:pt x="7524" y="16796"/>
                    </a:cubicBezTo>
                    <a:cubicBezTo>
                      <a:pt x="6763" y="16222"/>
                      <a:pt x="3484" y="13928"/>
                      <a:pt x="4924" y="13432"/>
                    </a:cubicBezTo>
                    <a:cubicBezTo>
                      <a:pt x="4968" y="13417"/>
                      <a:pt x="5019" y="13410"/>
                      <a:pt x="5075" y="13410"/>
                    </a:cubicBezTo>
                    <a:cubicBezTo>
                      <a:pt x="6161" y="13410"/>
                      <a:pt x="9423" y="16072"/>
                      <a:pt x="10190" y="16478"/>
                    </a:cubicBezTo>
                    <a:cubicBezTo>
                      <a:pt x="10302" y="16538"/>
                      <a:pt x="10412" y="16565"/>
                      <a:pt x="10515" y="16565"/>
                    </a:cubicBezTo>
                    <a:cubicBezTo>
                      <a:pt x="11015" y="16565"/>
                      <a:pt x="11340" y="15932"/>
                      <a:pt x="10963" y="15477"/>
                    </a:cubicBezTo>
                    <a:cubicBezTo>
                      <a:pt x="9476" y="13683"/>
                      <a:pt x="7689" y="12208"/>
                      <a:pt x="5962" y="10654"/>
                    </a:cubicBezTo>
                    <a:cubicBezTo>
                      <a:pt x="5082" y="9863"/>
                      <a:pt x="1950" y="7154"/>
                      <a:pt x="3063" y="6881"/>
                    </a:cubicBezTo>
                    <a:cubicBezTo>
                      <a:pt x="3118" y="6867"/>
                      <a:pt x="3177" y="6860"/>
                      <a:pt x="3239" y="6860"/>
                    </a:cubicBezTo>
                    <a:cubicBezTo>
                      <a:pt x="5180" y="6860"/>
                      <a:pt x="10491" y="13263"/>
                      <a:pt x="11794" y="14490"/>
                    </a:cubicBezTo>
                    <a:cubicBezTo>
                      <a:pt x="11924" y="14612"/>
                      <a:pt x="12075" y="14664"/>
                      <a:pt x="12223" y="14664"/>
                    </a:cubicBezTo>
                    <a:cubicBezTo>
                      <a:pt x="12666" y="14664"/>
                      <a:pt x="13080" y="14195"/>
                      <a:pt x="12796" y="13718"/>
                    </a:cubicBezTo>
                    <a:cubicBezTo>
                      <a:pt x="11682" y="11850"/>
                      <a:pt x="10207" y="10237"/>
                      <a:pt x="8752" y="8632"/>
                    </a:cubicBezTo>
                    <a:cubicBezTo>
                      <a:pt x="8017" y="7822"/>
                      <a:pt x="3707" y="4127"/>
                      <a:pt x="3926" y="3014"/>
                    </a:cubicBezTo>
                    <a:cubicBezTo>
                      <a:pt x="3938" y="2950"/>
                      <a:pt x="3979" y="2920"/>
                      <a:pt x="4042" y="2920"/>
                    </a:cubicBezTo>
                    <a:cubicBezTo>
                      <a:pt x="4703" y="2920"/>
                      <a:pt x="7870" y="6105"/>
                      <a:pt x="8368" y="6670"/>
                    </a:cubicBezTo>
                    <a:cubicBezTo>
                      <a:pt x="9902" y="8413"/>
                      <a:pt x="11296" y="10284"/>
                      <a:pt x="12896" y="11970"/>
                    </a:cubicBezTo>
                    <a:cubicBezTo>
                      <a:pt x="13025" y="12106"/>
                      <a:pt x="13175" y="12163"/>
                      <a:pt x="13321" y="12163"/>
                    </a:cubicBezTo>
                    <a:cubicBezTo>
                      <a:pt x="13751" y="12163"/>
                      <a:pt x="14148" y="11665"/>
                      <a:pt x="13897" y="11198"/>
                    </a:cubicBezTo>
                    <a:cubicBezTo>
                      <a:pt x="13059" y="9639"/>
                      <a:pt x="12065" y="8176"/>
                      <a:pt x="11161" y="6656"/>
                    </a:cubicBezTo>
                    <a:cubicBezTo>
                      <a:pt x="10865" y="6155"/>
                      <a:pt x="8538" y="1466"/>
                      <a:pt x="9293" y="1466"/>
                    </a:cubicBezTo>
                    <a:cubicBezTo>
                      <a:pt x="9306" y="1466"/>
                      <a:pt x="9321" y="1468"/>
                      <a:pt x="9336" y="1471"/>
                    </a:cubicBezTo>
                    <a:cubicBezTo>
                      <a:pt x="10134" y="1627"/>
                      <a:pt x="11645" y="4876"/>
                      <a:pt x="12114" y="5644"/>
                    </a:cubicBezTo>
                    <a:cubicBezTo>
                      <a:pt x="13208" y="7447"/>
                      <a:pt x="14199" y="9262"/>
                      <a:pt x="15574" y="10867"/>
                    </a:cubicBezTo>
                    <a:cubicBezTo>
                      <a:pt x="15687" y="10999"/>
                      <a:pt x="15836" y="11056"/>
                      <a:pt x="15988" y="11056"/>
                    </a:cubicBezTo>
                    <a:cubicBezTo>
                      <a:pt x="16381" y="11056"/>
                      <a:pt x="16792" y="10674"/>
                      <a:pt x="16638" y="10248"/>
                    </a:cubicBezTo>
                    <a:cubicBezTo>
                      <a:pt x="16226" y="9108"/>
                      <a:pt x="15126" y="6619"/>
                      <a:pt x="15493" y="5439"/>
                    </a:cubicBezTo>
                    <a:cubicBezTo>
                      <a:pt x="15617" y="5044"/>
                      <a:pt x="15766" y="4879"/>
                      <a:pt x="15931" y="4879"/>
                    </a:cubicBezTo>
                    <a:cubicBezTo>
                      <a:pt x="16670" y="4879"/>
                      <a:pt x="17699" y="8208"/>
                      <a:pt x="17920" y="8745"/>
                    </a:cubicBezTo>
                    <a:cubicBezTo>
                      <a:pt x="18984" y="11321"/>
                      <a:pt x="20005" y="13953"/>
                      <a:pt x="21873" y="16064"/>
                    </a:cubicBezTo>
                    <a:cubicBezTo>
                      <a:pt x="22001" y="16209"/>
                      <a:pt x="22148" y="16270"/>
                      <a:pt x="22292" y="16270"/>
                    </a:cubicBezTo>
                    <a:cubicBezTo>
                      <a:pt x="22760" y="16270"/>
                      <a:pt x="23188" y="15631"/>
                      <a:pt x="22774" y="15163"/>
                    </a:cubicBezTo>
                    <a:cubicBezTo>
                      <a:pt x="20515" y="12610"/>
                      <a:pt x="19551" y="9206"/>
                      <a:pt x="18223" y="6134"/>
                    </a:cubicBezTo>
                    <a:cubicBezTo>
                      <a:pt x="17858" y="5288"/>
                      <a:pt x="17183" y="2965"/>
                      <a:pt x="15987" y="2726"/>
                    </a:cubicBezTo>
                    <a:cubicBezTo>
                      <a:pt x="15838" y="2697"/>
                      <a:pt x="15699" y="2682"/>
                      <a:pt x="15572" y="2682"/>
                    </a:cubicBezTo>
                    <a:cubicBezTo>
                      <a:pt x="14164" y="2682"/>
                      <a:pt x="14033" y="4411"/>
                      <a:pt x="14300" y="6264"/>
                    </a:cubicBezTo>
                    <a:lnTo>
                      <a:pt x="14300" y="6264"/>
                    </a:lnTo>
                    <a:cubicBezTo>
                      <a:pt x="12659" y="3411"/>
                      <a:pt x="10503" y="0"/>
                      <a:pt x="896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64" name="Google Shape;2164;p45">
                <a:extLst>
                  <a:ext uri="{FF2B5EF4-FFF2-40B4-BE49-F238E27FC236}">
                    <a16:creationId xmlns:a16="http://schemas.microsoft.com/office/drawing/2014/main" id="{4A64A1A2-E311-429E-AB75-BCBC97B7DE30}"/>
                  </a:ext>
                </a:extLst>
              </p:cNvPr>
              <p:cNvSpPr/>
              <p:nvPr/>
            </p:nvSpPr>
            <p:spPr>
              <a:xfrm>
                <a:off x="1967931" y="4007391"/>
                <a:ext cx="448374" cy="120699"/>
              </a:xfrm>
              <a:custGeom>
                <a:avLst/>
                <a:gdLst/>
                <a:ahLst/>
                <a:cxnLst/>
                <a:rect l="l" t="t" r="r" b="b"/>
                <a:pathLst>
                  <a:path w="17813" h="4833" extrusionOk="0">
                    <a:moveTo>
                      <a:pt x="13461" y="1101"/>
                    </a:moveTo>
                    <a:cubicBezTo>
                      <a:pt x="14880" y="1101"/>
                      <a:pt x="16066" y="1352"/>
                      <a:pt x="16226" y="2206"/>
                    </a:cubicBezTo>
                    <a:cubicBezTo>
                      <a:pt x="16454" y="3428"/>
                      <a:pt x="13971" y="3671"/>
                      <a:pt x="11686" y="3671"/>
                    </a:cubicBezTo>
                    <a:cubicBezTo>
                      <a:pt x="10254" y="3671"/>
                      <a:pt x="8899" y="3575"/>
                      <a:pt x="8338" y="3565"/>
                    </a:cubicBezTo>
                    <a:cubicBezTo>
                      <a:pt x="6758" y="3537"/>
                      <a:pt x="5179" y="3474"/>
                      <a:pt x="3599" y="3451"/>
                    </a:cubicBezTo>
                    <a:cubicBezTo>
                      <a:pt x="1547" y="3421"/>
                      <a:pt x="1203" y="3256"/>
                      <a:pt x="1342" y="1428"/>
                    </a:cubicBezTo>
                    <a:lnTo>
                      <a:pt x="1342" y="1428"/>
                    </a:lnTo>
                    <a:cubicBezTo>
                      <a:pt x="2619" y="1661"/>
                      <a:pt x="3888" y="1747"/>
                      <a:pt x="5162" y="1747"/>
                    </a:cubicBezTo>
                    <a:cubicBezTo>
                      <a:pt x="6269" y="1747"/>
                      <a:pt x="7379" y="1682"/>
                      <a:pt x="8503" y="1591"/>
                    </a:cubicBezTo>
                    <a:cubicBezTo>
                      <a:pt x="9415" y="1517"/>
                      <a:pt x="11632" y="1101"/>
                      <a:pt x="13461" y="1101"/>
                    </a:cubicBezTo>
                    <a:close/>
                    <a:moveTo>
                      <a:pt x="14169" y="0"/>
                    </a:moveTo>
                    <a:cubicBezTo>
                      <a:pt x="11179" y="0"/>
                      <a:pt x="8190" y="490"/>
                      <a:pt x="5208" y="490"/>
                    </a:cubicBezTo>
                    <a:cubicBezTo>
                      <a:pt x="3986" y="490"/>
                      <a:pt x="2765" y="408"/>
                      <a:pt x="1546" y="176"/>
                    </a:cubicBezTo>
                    <a:cubicBezTo>
                      <a:pt x="1499" y="167"/>
                      <a:pt x="1454" y="162"/>
                      <a:pt x="1411" y="162"/>
                    </a:cubicBezTo>
                    <a:cubicBezTo>
                      <a:pt x="1226" y="162"/>
                      <a:pt x="1072" y="238"/>
                      <a:pt x="959" y="352"/>
                    </a:cubicBezTo>
                    <a:lnTo>
                      <a:pt x="959" y="352"/>
                    </a:lnTo>
                    <a:cubicBezTo>
                      <a:pt x="911" y="342"/>
                      <a:pt x="860" y="337"/>
                      <a:pt x="810" y="337"/>
                    </a:cubicBezTo>
                    <a:cubicBezTo>
                      <a:pt x="490" y="337"/>
                      <a:pt x="150" y="541"/>
                      <a:pt x="110" y="947"/>
                    </a:cubicBezTo>
                    <a:cubicBezTo>
                      <a:pt x="1" y="1994"/>
                      <a:pt x="1" y="3050"/>
                      <a:pt x="110" y="4097"/>
                    </a:cubicBezTo>
                    <a:cubicBezTo>
                      <a:pt x="143" y="4431"/>
                      <a:pt x="369" y="4735"/>
                      <a:pt x="735" y="4735"/>
                    </a:cubicBezTo>
                    <a:cubicBezTo>
                      <a:pt x="740" y="4735"/>
                      <a:pt x="744" y="4735"/>
                      <a:pt x="748" y="4735"/>
                    </a:cubicBezTo>
                    <a:cubicBezTo>
                      <a:pt x="1189" y="4727"/>
                      <a:pt x="1631" y="4724"/>
                      <a:pt x="2072" y="4724"/>
                    </a:cubicBezTo>
                    <a:cubicBezTo>
                      <a:pt x="4574" y="4724"/>
                      <a:pt x="7074" y="4833"/>
                      <a:pt x="9568" y="4833"/>
                    </a:cubicBezTo>
                    <a:cubicBezTo>
                      <a:pt x="12151" y="4833"/>
                      <a:pt x="14727" y="4716"/>
                      <a:pt x="17295" y="4240"/>
                    </a:cubicBezTo>
                    <a:cubicBezTo>
                      <a:pt x="17642" y="4176"/>
                      <a:pt x="17813" y="3767"/>
                      <a:pt x="17741" y="3455"/>
                    </a:cubicBezTo>
                    <a:cubicBezTo>
                      <a:pt x="17511" y="2587"/>
                      <a:pt x="17413" y="1689"/>
                      <a:pt x="17448" y="789"/>
                    </a:cubicBezTo>
                    <a:cubicBezTo>
                      <a:pt x="17443" y="414"/>
                      <a:pt x="17157" y="197"/>
                      <a:pt x="16811" y="153"/>
                    </a:cubicBezTo>
                    <a:cubicBezTo>
                      <a:pt x="15930" y="43"/>
                      <a:pt x="15049" y="0"/>
                      <a:pt x="141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65" name="Google Shape;2165;p45">
                <a:extLst>
                  <a:ext uri="{FF2B5EF4-FFF2-40B4-BE49-F238E27FC236}">
                    <a16:creationId xmlns:a16="http://schemas.microsoft.com/office/drawing/2014/main" id="{DC0649A8-A542-4FBF-81B3-91D61D5A06C0}"/>
                  </a:ext>
                </a:extLst>
              </p:cNvPr>
              <p:cNvSpPr/>
              <p:nvPr/>
            </p:nvSpPr>
            <p:spPr>
              <a:xfrm>
                <a:off x="1947237" y="4090155"/>
                <a:ext cx="500108" cy="413821"/>
              </a:xfrm>
              <a:custGeom>
                <a:avLst/>
                <a:gdLst/>
                <a:ahLst/>
                <a:cxnLst/>
                <a:rect l="l" t="t" r="r" b="b"/>
                <a:pathLst>
                  <a:path w="19970" h="16590" extrusionOk="0">
                    <a:moveTo>
                      <a:pt x="1895" y="1"/>
                    </a:moveTo>
                    <a:cubicBezTo>
                      <a:pt x="1576" y="1"/>
                      <a:pt x="1259" y="205"/>
                      <a:pt x="1262" y="616"/>
                    </a:cubicBezTo>
                    <a:lnTo>
                      <a:pt x="1263" y="617"/>
                    </a:lnTo>
                    <a:cubicBezTo>
                      <a:pt x="1288" y="4296"/>
                      <a:pt x="1" y="7990"/>
                      <a:pt x="537" y="11674"/>
                    </a:cubicBezTo>
                    <a:cubicBezTo>
                      <a:pt x="1042" y="15132"/>
                      <a:pt x="3180" y="15900"/>
                      <a:pt x="6379" y="16291"/>
                    </a:cubicBezTo>
                    <a:cubicBezTo>
                      <a:pt x="7574" y="16437"/>
                      <a:pt x="8992" y="16590"/>
                      <a:pt x="10430" y="16590"/>
                    </a:cubicBezTo>
                    <a:cubicBezTo>
                      <a:pt x="13040" y="16590"/>
                      <a:pt x="15717" y="16087"/>
                      <a:pt x="17251" y="14124"/>
                    </a:cubicBezTo>
                    <a:cubicBezTo>
                      <a:pt x="19969" y="10648"/>
                      <a:pt x="18349" y="4730"/>
                      <a:pt x="18286" y="773"/>
                    </a:cubicBezTo>
                    <a:cubicBezTo>
                      <a:pt x="18280" y="363"/>
                      <a:pt x="17958" y="157"/>
                      <a:pt x="17639" y="157"/>
                    </a:cubicBezTo>
                    <a:cubicBezTo>
                      <a:pt x="17320" y="157"/>
                      <a:pt x="17005" y="362"/>
                      <a:pt x="17011" y="773"/>
                    </a:cubicBezTo>
                    <a:cubicBezTo>
                      <a:pt x="17067" y="4246"/>
                      <a:pt x="18018" y="8190"/>
                      <a:pt x="17064" y="11602"/>
                    </a:cubicBezTo>
                    <a:cubicBezTo>
                      <a:pt x="16227" y="14588"/>
                      <a:pt x="13228" y="15325"/>
                      <a:pt x="10222" y="15325"/>
                    </a:cubicBezTo>
                    <a:cubicBezTo>
                      <a:pt x="8601" y="15325"/>
                      <a:pt x="6978" y="15111"/>
                      <a:pt x="5690" y="14920"/>
                    </a:cubicBezTo>
                    <a:cubicBezTo>
                      <a:pt x="1753" y="14338"/>
                      <a:pt x="1521" y="11481"/>
                      <a:pt x="1803" y="8028"/>
                    </a:cubicBezTo>
                    <a:cubicBezTo>
                      <a:pt x="2007" y="5556"/>
                      <a:pt x="2554" y="3104"/>
                      <a:pt x="2536" y="616"/>
                    </a:cubicBezTo>
                    <a:cubicBezTo>
                      <a:pt x="2534" y="206"/>
                      <a:pt x="2213" y="1"/>
                      <a:pt x="189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66" name="Google Shape;2166;p45">
                <a:extLst>
                  <a:ext uri="{FF2B5EF4-FFF2-40B4-BE49-F238E27FC236}">
                    <a16:creationId xmlns:a16="http://schemas.microsoft.com/office/drawing/2014/main" id="{ECA45FBB-93A9-452C-8A1A-3836E9715F44}"/>
                  </a:ext>
                </a:extLst>
              </p:cNvPr>
              <p:cNvSpPr/>
              <p:nvPr/>
            </p:nvSpPr>
            <p:spPr>
              <a:xfrm>
                <a:off x="3257869" y="3652195"/>
                <a:ext cx="389739" cy="327608"/>
              </a:xfrm>
              <a:custGeom>
                <a:avLst/>
                <a:gdLst/>
                <a:ahLst/>
                <a:cxnLst/>
                <a:rect l="l" t="t" r="r" b="b"/>
                <a:pathLst>
                  <a:path w="15584" h="13101" extrusionOk="0">
                    <a:moveTo>
                      <a:pt x="7282" y="1260"/>
                    </a:moveTo>
                    <a:cubicBezTo>
                      <a:pt x="9428" y="1260"/>
                      <a:pt x="11544" y="2569"/>
                      <a:pt x="12597" y="4520"/>
                    </a:cubicBezTo>
                    <a:cubicBezTo>
                      <a:pt x="14179" y="7451"/>
                      <a:pt x="12182" y="11023"/>
                      <a:pt x="9009" y="11731"/>
                    </a:cubicBezTo>
                    <a:cubicBezTo>
                      <a:pt x="8637" y="11815"/>
                      <a:pt x="8272" y="11854"/>
                      <a:pt x="7915" y="11854"/>
                    </a:cubicBezTo>
                    <a:cubicBezTo>
                      <a:pt x="3183" y="11854"/>
                      <a:pt x="1" y="4955"/>
                      <a:pt x="4462" y="1992"/>
                    </a:cubicBezTo>
                    <a:cubicBezTo>
                      <a:pt x="4501" y="1966"/>
                      <a:pt x="4535" y="1938"/>
                      <a:pt x="4565" y="1909"/>
                    </a:cubicBezTo>
                    <a:lnTo>
                      <a:pt x="4565" y="1909"/>
                    </a:lnTo>
                    <a:cubicBezTo>
                      <a:pt x="4586" y="1911"/>
                      <a:pt x="4608" y="1913"/>
                      <a:pt x="4630" y="1913"/>
                    </a:cubicBezTo>
                    <a:cubicBezTo>
                      <a:pt x="4727" y="1913"/>
                      <a:pt x="4829" y="1889"/>
                      <a:pt x="4934" y="1834"/>
                    </a:cubicBezTo>
                    <a:cubicBezTo>
                      <a:pt x="5686" y="1440"/>
                      <a:pt x="6486" y="1260"/>
                      <a:pt x="7282" y="1260"/>
                    </a:cubicBezTo>
                    <a:close/>
                    <a:moveTo>
                      <a:pt x="7280" y="0"/>
                    </a:moveTo>
                    <a:cubicBezTo>
                      <a:pt x="6267" y="0"/>
                      <a:pt x="5247" y="232"/>
                      <a:pt x="4290" y="733"/>
                    </a:cubicBezTo>
                    <a:cubicBezTo>
                      <a:pt x="4259" y="749"/>
                      <a:pt x="4231" y="767"/>
                      <a:pt x="4204" y="785"/>
                    </a:cubicBezTo>
                    <a:lnTo>
                      <a:pt x="4204" y="785"/>
                    </a:lnTo>
                    <a:cubicBezTo>
                      <a:pt x="4186" y="783"/>
                      <a:pt x="4168" y="782"/>
                      <a:pt x="4149" y="782"/>
                    </a:cubicBezTo>
                    <a:cubicBezTo>
                      <a:pt x="4044" y="782"/>
                      <a:pt x="3932" y="815"/>
                      <a:pt x="3819" y="890"/>
                    </a:cubicBezTo>
                    <a:lnTo>
                      <a:pt x="3819" y="892"/>
                    </a:lnTo>
                    <a:cubicBezTo>
                      <a:pt x="904" y="2826"/>
                      <a:pt x="127" y="6197"/>
                      <a:pt x="1867" y="9236"/>
                    </a:cubicBezTo>
                    <a:cubicBezTo>
                      <a:pt x="3137" y="11456"/>
                      <a:pt x="5540" y="13100"/>
                      <a:pt x="8071" y="13100"/>
                    </a:cubicBezTo>
                    <a:cubicBezTo>
                      <a:pt x="8720" y="13100"/>
                      <a:pt x="9377" y="12992"/>
                      <a:pt x="10026" y="12757"/>
                    </a:cubicBezTo>
                    <a:cubicBezTo>
                      <a:pt x="13632" y="11453"/>
                      <a:pt x="15584" y="7317"/>
                      <a:pt x="13698" y="3877"/>
                    </a:cubicBezTo>
                    <a:cubicBezTo>
                      <a:pt x="12401" y="1507"/>
                      <a:pt x="9865" y="0"/>
                      <a:pt x="72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67" name="Google Shape;2167;p45">
                <a:extLst>
                  <a:ext uri="{FF2B5EF4-FFF2-40B4-BE49-F238E27FC236}">
                    <a16:creationId xmlns:a16="http://schemas.microsoft.com/office/drawing/2014/main" id="{747BC9BF-0757-404C-AE5E-CCAC09298C99}"/>
                  </a:ext>
                </a:extLst>
              </p:cNvPr>
              <p:cNvSpPr/>
              <p:nvPr/>
            </p:nvSpPr>
            <p:spPr>
              <a:xfrm>
                <a:off x="3140602" y="2776273"/>
                <a:ext cx="948482" cy="506930"/>
              </a:xfrm>
              <a:custGeom>
                <a:avLst/>
                <a:gdLst/>
                <a:ahLst/>
                <a:cxnLst/>
                <a:rect l="l" t="t" r="r" b="b"/>
                <a:pathLst>
                  <a:path w="37988" h="20305" extrusionOk="0">
                    <a:moveTo>
                      <a:pt x="811" y="1"/>
                    </a:moveTo>
                    <a:cubicBezTo>
                      <a:pt x="1" y="1"/>
                      <a:pt x="4" y="1264"/>
                      <a:pt x="822" y="1274"/>
                    </a:cubicBezTo>
                    <a:cubicBezTo>
                      <a:pt x="6996" y="1353"/>
                      <a:pt x="14072" y="5851"/>
                      <a:pt x="19592" y="8520"/>
                    </a:cubicBezTo>
                    <a:cubicBezTo>
                      <a:pt x="25632" y="11440"/>
                      <a:pt x="31480" y="15826"/>
                      <a:pt x="36592" y="20145"/>
                    </a:cubicBezTo>
                    <a:cubicBezTo>
                      <a:pt x="36725" y="20257"/>
                      <a:pt x="36871" y="20305"/>
                      <a:pt x="37012" y="20305"/>
                    </a:cubicBezTo>
                    <a:cubicBezTo>
                      <a:pt x="37532" y="20305"/>
                      <a:pt x="37987" y="19660"/>
                      <a:pt x="37493" y="19244"/>
                    </a:cubicBezTo>
                    <a:cubicBezTo>
                      <a:pt x="31843" y="14468"/>
                      <a:pt x="25486" y="9725"/>
                      <a:pt x="18716" y="6714"/>
                    </a:cubicBezTo>
                    <a:cubicBezTo>
                      <a:pt x="13172" y="4250"/>
                      <a:pt x="7063" y="80"/>
                      <a:pt x="822" y="1"/>
                    </a:cubicBezTo>
                    <a:cubicBezTo>
                      <a:pt x="818" y="1"/>
                      <a:pt x="815" y="1"/>
                      <a:pt x="81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68" name="Google Shape;2168;p45">
                <a:extLst>
                  <a:ext uri="{FF2B5EF4-FFF2-40B4-BE49-F238E27FC236}">
                    <a16:creationId xmlns:a16="http://schemas.microsoft.com/office/drawing/2014/main" id="{395B1DA1-F12A-41D3-87F5-C4165FD753AA}"/>
                  </a:ext>
                </a:extLst>
              </p:cNvPr>
              <p:cNvSpPr/>
              <p:nvPr/>
            </p:nvSpPr>
            <p:spPr>
              <a:xfrm>
                <a:off x="3626914" y="3448732"/>
                <a:ext cx="517355" cy="1238017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49580" extrusionOk="0">
                    <a:moveTo>
                      <a:pt x="774" y="0"/>
                    </a:moveTo>
                    <a:cubicBezTo>
                      <a:pt x="387" y="0"/>
                      <a:pt x="1" y="309"/>
                      <a:pt x="159" y="779"/>
                    </a:cubicBezTo>
                    <a:cubicBezTo>
                      <a:pt x="3334" y="10281"/>
                      <a:pt x="6637" y="19724"/>
                      <a:pt x="10689" y="28890"/>
                    </a:cubicBezTo>
                    <a:cubicBezTo>
                      <a:pt x="13637" y="35556"/>
                      <a:pt x="15450" y="43068"/>
                      <a:pt x="19357" y="49281"/>
                    </a:cubicBezTo>
                    <a:cubicBezTo>
                      <a:pt x="19490" y="49492"/>
                      <a:pt x="19684" y="49580"/>
                      <a:pt x="19878" y="49580"/>
                    </a:cubicBezTo>
                    <a:cubicBezTo>
                      <a:pt x="20322" y="49580"/>
                      <a:pt x="20764" y="49123"/>
                      <a:pt x="20459" y="48638"/>
                    </a:cubicBezTo>
                    <a:cubicBezTo>
                      <a:pt x="16867" y="42926"/>
                      <a:pt x="15224" y="36136"/>
                      <a:pt x="12559" y="29988"/>
                    </a:cubicBezTo>
                    <a:cubicBezTo>
                      <a:pt x="8357" y="20292"/>
                      <a:pt x="4737" y="10461"/>
                      <a:pt x="1388" y="441"/>
                    </a:cubicBezTo>
                    <a:cubicBezTo>
                      <a:pt x="1285" y="134"/>
                      <a:pt x="1029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69" name="Google Shape;2169;p45">
                <a:extLst>
                  <a:ext uri="{FF2B5EF4-FFF2-40B4-BE49-F238E27FC236}">
                    <a16:creationId xmlns:a16="http://schemas.microsoft.com/office/drawing/2014/main" id="{2BDA6E5F-FAA3-4F4B-9DE9-B5297FF9AE96}"/>
                  </a:ext>
                </a:extLst>
              </p:cNvPr>
              <p:cNvSpPr/>
              <p:nvPr/>
            </p:nvSpPr>
            <p:spPr>
              <a:xfrm>
                <a:off x="1978277" y="4021185"/>
                <a:ext cx="410436" cy="106905"/>
              </a:xfrm>
              <a:custGeom>
                <a:avLst/>
                <a:gdLst/>
                <a:ahLst/>
                <a:cxnLst/>
                <a:rect l="l" t="t" r="r" b="b"/>
                <a:pathLst>
                  <a:path w="16290" h="4302" extrusionOk="0">
                    <a:moveTo>
                      <a:pt x="12062" y="0"/>
                    </a:moveTo>
                    <a:cubicBezTo>
                      <a:pt x="11923" y="0"/>
                      <a:pt x="11784" y="3"/>
                      <a:pt x="11644" y="8"/>
                    </a:cubicBezTo>
                    <a:cubicBezTo>
                      <a:pt x="11581" y="7"/>
                      <a:pt x="11519" y="7"/>
                      <a:pt x="11455" y="7"/>
                    </a:cubicBezTo>
                    <a:cubicBezTo>
                      <a:pt x="10105" y="7"/>
                      <a:pt x="8665" y="236"/>
                      <a:pt x="7392" y="529"/>
                    </a:cubicBezTo>
                    <a:cubicBezTo>
                      <a:pt x="7122" y="511"/>
                      <a:pt x="6852" y="502"/>
                      <a:pt x="6582" y="502"/>
                    </a:cubicBezTo>
                    <a:cubicBezTo>
                      <a:pt x="5999" y="502"/>
                      <a:pt x="5416" y="544"/>
                      <a:pt x="4838" y="631"/>
                    </a:cubicBezTo>
                    <a:cubicBezTo>
                      <a:pt x="4302" y="491"/>
                      <a:pt x="3753" y="411"/>
                      <a:pt x="3215" y="411"/>
                    </a:cubicBezTo>
                    <a:cubicBezTo>
                      <a:pt x="2741" y="411"/>
                      <a:pt x="2276" y="473"/>
                      <a:pt x="1833" y="610"/>
                    </a:cubicBezTo>
                    <a:cubicBezTo>
                      <a:pt x="1757" y="548"/>
                      <a:pt x="1677" y="494"/>
                      <a:pt x="1605" y="427"/>
                    </a:cubicBezTo>
                    <a:cubicBezTo>
                      <a:pt x="1485" y="319"/>
                      <a:pt x="1329" y="265"/>
                      <a:pt x="1175" y="265"/>
                    </a:cubicBezTo>
                    <a:cubicBezTo>
                      <a:pt x="926" y="265"/>
                      <a:pt x="684" y="408"/>
                      <a:pt x="617" y="687"/>
                    </a:cubicBezTo>
                    <a:cubicBezTo>
                      <a:pt x="574" y="866"/>
                      <a:pt x="547" y="1050"/>
                      <a:pt x="538" y="1234"/>
                    </a:cubicBezTo>
                    <a:cubicBezTo>
                      <a:pt x="125" y="1401"/>
                      <a:pt x="0" y="1862"/>
                      <a:pt x="298" y="2209"/>
                    </a:cubicBezTo>
                    <a:cubicBezTo>
                      <a:pt x="342" y="2262"/>
                      <a:pt x="396" y="2300"/>
                      <a:pt x="446" y="2348"/>
                    </a:cubicBezTo>
                    <a:cubicBezTo>
                      <a:pt x="458" y="2376"/>
                      <a:pt x="456" y="2404"/>
                      <a:pt x="474" y="2432"/>
                    </a:cubicBezTo>
                    <a:cubicBezTo>
                      <a:pt x="856" y="3086"/>
                      <a:pt x="1643" y="3335"/>
                      <a:pt x="2457" y="3344"/>
                    </a:cubicBezTo>
                    <a:cubicBezTo>
                      <a:pt x="2560" y="3354"/>
                      <a:pt x="2662" y="3360"/>
                      <a:pt x="2765" y="3360"/>
                    </a:cubicBezTo>
                    <a:cubicBezTo>
                      <a:pt x="3101" y="3360"/>
                      <a:pt x="3434" y="3303"/>
                      <a:pt x="3751" y="3193"/>
                    </a:cubicBezTo>
                    <a:cubicBezTo>
                      <a:pt x="3925" y="3228"/>
                      <a:pt x="4100" y="3256"/>
                      <a:pt x="4275" y="3275"/>
                    </a:cubicBezTo>
                    <a:cubicBezTo>
                      <a:pt x="4363" y="3312"/>
                      <a:pt x="4456" y="3328"/>
                      <a:pt x="4546" y="3358"/>
                    </a:cubicBezTo>
                    <a:cubicBezTo>
                      <a:pt x="5900" y="4035"/>
                      <a:pt x="7471" y="4302"/>
                      <a:pt x="9080" y="4302"/>
                    </a:cubicBezTo>
                    <a:cubicBezTo>
                      <a:pt x="10712" y="4302"/>
                      <a:pt x="12381" y="4028"/>
                      <a:pt x="13899" y="3629"/>
                    </a:cubicBezTo>
                    <a:cubicBezTo>
                      <a:pt x="13913" y="3630"/>
                      <a:pt x="13926" y="3630"/>
                      <a:pt x="13939" y="3630"/>
                    </a:cubicBezTo>
                    <a:cubicBezTo>
                      <a:pt x="14296" y="3630"/>
                      <a:pt x="14653" y="3607"/>
                      <a:pt x="15008" y="3561"/>
                    </a:cubicBezTo>
                    <a:cubicBezTo>
                      <a:pt x="15264" y="3533"/>
                      <a:pt x="15478" y="3351"/>
                      <a:pt x="15548" y="3102"/>
                    </a:cubicBezTo>
                    <a:cubicBezTo>
                      <a:pt x="15658" y="3028"/>
                      <a:pt x="15737" y="2919"/>
                      <a:pt x="15774" y="2795"/>
                    </a:cubicBezTo>
                    <a:cubicBezTo>
                      <a:pt x="15958" y="2595"/>
                      <a:pt x="15974" y="2262"/>
                      <a:pt x="15816" y="2032"/>
                    </a:cubicBezTo>
                    <a:cubicBezTo>
                      <a:pt x="15842" y="2011"/>
                      <a:pt x="15870" y="1995"/>
                      <a:pt x="15897" y="1969"/>
                    </a:cubicBezTo>
                    <a:cubicBezTo>
                      <a:pt x="15920" y="1950"/>
                      <a:pt x="15923" y="1920"/>
                      <a:pt x="15942" y="1897"/>
                    </a:cubicBezTo>
                    <a:cubicBezTo>
                      <a:pt x="16246" y="1650"/>
                      <a:pt x="16290" y="1152"/>
                      <a:pt x="15893" y="925"/>
                    </a:cubicBezTo>
                    <a:cubicBezTo>
                      <a:pt x="14721" y="253"/>
                      <a:pt x="13400" y="0"/>
                      <a:pt x="12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70" name="Google Shape;2170;p45">
                <a:extLst>
                  <a:ext uri="{FF2B5EF4-FFF2-40B4-BE49-F238E27FC236}">
                    <a16:creationId xmlns:a16="http://schemas.microsoft.com/office/drawing/2014/main" id="{EA53D4B2-7F8B-43CC-925E-D7A3B299320C}"/>
                  </a:ext>
                </a:extLst>
              </p:cNvPr>
              <p:cNvSpPr/>
              <p:nvPr/>
            </p:nvSpPr>
            <p:spPr>
              <a:xfrm>
                <a:off x="577970" y="1824484"/>
                <a:ext cx="448374" cy="417269"/>
              </a:xfrm>
              <a:custGeom>
                <a:avLst/>
                <a:gdLst/>
                <a:ahLst/>
                <a:cxnLst/>
                <a:rect l="l" t="t" r="r" b="b"/>
                <a:pathLst>
                  <a:path w="17985" h="16778" extrusionOk="0">
                    <a:moveTo>
                      <a:pt x="16418" y="0"/>
                    </a:moveTo>
                    <a:cubicBezTo>
                      <a:pt x="16165" y="0"/>
                      <a:pt x="15914" y="171"/>
                      <a:pt x="15829" y="434"/>
                    </a:cubicBezTo>
                    <a:cubicBezTo>
                      <a:pt x="15768" y="625"/>
                      <a:pt x="15675" y="797"/>
                      <a:pt x="15589" y="974"/>
                    </a:cubicBezTo>
                    <a:cubicBezTo>
                      <a:pt x="15573" y="973"/>
                      <a:pt x="15558" y="972"/>
                      <a:pt x="15543" y="972"/>
                    </a:cubicBezTo>
                    <a:cubicBezTo>
                      <a:pt x="15401" y="972"/>
                      <a:pt x="15263" y="1023"/>
                      <a:pt x="15156" y="1118"/>
                    </a:cubicBezTo>
                    <a:cubicBezTo>
                      <a:pt x="13525" y="2516"/>
                      <a:pt x="11899" y="3920"/>
                      <a:pt x="10312" y="5370"/>
                    </a:cubicBezTo>
                    <a:cubicBezTo>
                      <a:pt x="10221" y="5455"/>
                      <a:pt x="10163" y="5570"/>
                      <a:pt x="10151" y="5695"/>
                    </a:cubicBezTo>
                    <a:cubicBezTo>
                      <a:pt x="9199" y="6377"/>
                      <a:pt x="8289" y="7117"/>
                      <a:pt x="7427" y="7910"/>
                    </a:cubicBezTo>
                    <a:cubicBezTo>
                      <a:pt x="7368" y="7962"/>
                      <a:pt x="7310" y="8017"/>
                      <a:pt x="7252" y="8071"/>
                    </a:cubicBezTo>
                    <a:cubicBezTo>
                      <a:pt x="6310" y="8960"/>
                      <a:pt x="5448" y="9926"/>
                      <a:pt x="4681" y="10989"/>
                    </a:cubicBezTo>
                    <a:cubicBezTo>
                      <a:pt x="4180" y="11431"/>
                      <a:pt x="3673" y="11866"/>
                      <a:pt x="3157" y="12287"/>
                    </a:cubicBezTo>
                    <a:cubicBezTo>
                      <a:pt x="2682" y="12632"/>
                      <a:pt x="2216" y="12988"/>
                      <a:pt x="1762" y="13360"/>
                    </a:cubicBezTo>
                    <a:cubicBezTo>
                      <a:pt x="1430" y="13591"/>
                      <a:pt x="1093" y="13812"/>
                      <a:pt x="748" y="14018"/>
                    </a:cubicBezTo>
                    <a:cubicBezTo>
                      <a:pt x="587" y="14112"/>
                      <a:pt x="432" y="14324"/>
                      <a:pt x="455" y="14521"/>
                    </a:cubicBezTo>
                    <a:cubicBezTo>
                      <a:pt x="436" y="14542"/>
                      <a:pt x="413" y="14559"/>
                      <a:pt x="392" y="14580"/>
                    </a:cubicBezTo>
                    <a:cubicBezTo>
                      <a:pt x="0" y="14974"/>
                      <a:pt x="353" y="15584"/>
                      <a:pt x="816" y="15584"/>
                    </a:cubicBezTo>
                    <a:cubicBezTo>
                      <a:pt x="817" y="15584"/>
                      <a:pt x="818" y="15584"/>
                      <a:pt x="820" y="15584"/>
                    </a:cubicBezTo>
                    <a:cubicBezTo>
                      <a:pt x="853" y="15634"/>
                      <a:pt x="888" y="15684"/>
                      <a:pt x="927" y="15731"/>
                    </a:cubicBezTo>
                    <a:cubicBezTo>
                      <a:pt x="899" y="15829"/>
                      <a:pt x="851" y="15920"/>
                      <a:pt x="830" y="16022"/>
                    </a:cubicBezTo>
                    <a:cubicBezTo>
                      <a:pt x="746" y="16432"/>
                      <a:pt x="1118" y="16778"/>
                      <a:pt x="1463" y="16778"/>
                    </a:cubicBezTo>
                    <a:cubicBezTo>
                      <a:pt x="1630" y="16778"/>
                      <a:pt x="1791" y="16697"/>
                      <a:pt x="1891" y="16504"/>
                    </a:cubicBezTo>
                    <a:cubicBezTo>
                      <a:pt x="1894" y="16504"/>
                      <a:pt x="1896" y="16504"/>
                      <a:pt x="1899" y="16504"/>
                    </a:cubicBezTo>
                    <a:cubicBezTo>
                      <a:pt x="2042" y="16504"/>
                      <a:pt x="2181" y="16454"/>
                      <a:pt x="2291" y="16360"/>
                    </a:cubicBezTo>
                    <a:cubicBezTo>
                      <a:pt x="2486" y="16201"/>
                      <a:pt x="2682" y="16043"/>
                      <a:pt x="2880" y="15883"/>
                    </a:cubicBezTo>
                    <a:cubicBezTo>
                      <a:pt x="4215" y="15322"/>
                      <a:pt x="5707" y="13944"/>
                      <a:pt x="6307" y="13172"/>
                    </a:cubicBezTo>
                    <a:cubicBezTo>
                      <a:pt x="6500" y="12922"/>
                      <a:pt x="6459" y="12634"/>
                      <a:pt x="6319" y="12425"/>
                    </a:cubicBezTo>
                    <a:cubicBezTo>
                      <a:pt x="6386" y="12318"/>
                      <a:pt x="6456" y="12218"/>
                      <a:pt x="6516" y="12108"/>
                    </a:cubicBezTo>
                    <a:cubicBezTo>
                      <a:pt x="6552" y="12041"/>
                      <a:pt x="6575" y="11968"/>
                      <a:pt x="6584" y="11892"/>
                    </a:cubicBezTo>
                    <a:cubicBezTo>
                      <a:pt x="6635" y="11840"/>
                      <a:pt x="6686" y="11787"/>
                      <a:pt x="6737" y="11733"/>
                    </a:cubicBezTo>
                    <a:cubicBezTo>
                      <a:pt x="7103" y="11394"/>
                      <a:pt x="7471" y="11056"/>
                      <a:pt x="7838" y="10717"/>
                    </a:cubicBezTo>
                    <a:cubicBezTo>
                      <a:pt x="7929" y="10689"/>
                      <a:pt x="8011" y="10640"/>
                      <a:pt x="8078" y="10573"/>
                    </a:cubicBezTo>
                    <a:cubicBezTo>
                      <a:pt x="8609" y="10051"/>
                      <a:pt x="9155" y="9542"/>
                      <a:pt x="9712" y="9051"/>
                    </a:cubicBezTo>
                    <a:cubicBezTo>
                      <a:pt x="10063" y="8757"/>
                      <a:pt x="10421" y="8469"/>
                      <a:pt x="10787" y="8192"/>
                    </a:cubicBezTo>
                    <a:cubicBezTo>
                      <a:pt x="10956" y="8064"/>
                      <a:pt x="11128" y="7939"/>
                      <a:pt x="11296" y="7810"/>
                    </a:cubicBezTo>
                    <a:cubicBezTo>
                      <a:pt x="13313" y="6461"/>
                      <a:pt x="15056" y="4776"/>
                      <a:pt x="16937" y="3250"/>
                    </a:cubicBezTo>
                    <a:cubicBezTo>
                      <a:pt x="17092" y="3126"/>
                      <a:pt x="17130" y="2957"/>
                      <a:pt x="17104" y="2793"/>
                    </a:cubicBezTo>
                    <a:cubicBezTo>
                      <a:pt x="17279" y="2694"/>
                      <a:pt x="17458" y="2600"/>
                      <a:pt x="17644" y="2516"/>
                    </a:cubicBezTo>
                    <a:cubicBezTo>
                      <a:pt x="17949" y="2379"/>
                      <a:pt x="17984" y="1974"/>
                      <a:pt x="17853" y="1711"/>
                    </a:cubicBezTo>
                    <a:cubicBezTo>
                      <a:pt x="17555" y="1100"/>
                      <a:pt x="17281" y="658"/>
                      <a:pt x="16816" y="173"/>
                    </a:cubicBezTo>
                    <a:cubicBezTo>
                      <a:pt x="16702" y="53"/>
                      <a:pt x="16560" y="0"/>
                      <a:pt x="1641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71" name="Google Shape;2171;p45">
                <a:extLst>
                  <a:ext uri="{FF2B5EF4-FFF2-40B4-BE49-F238E27FC236}">
                    <a16:creationId xmlns:a16="http://schemas.microsoft.com/office/drawing/2014/main" id="{64EA99F3-55C3-479C-BF86-E0E069802EA7}"/>
                  </a:ext>
                </a:extLst>
              </p:cNvPr>
              <p:cNvSpPr/>
              <p:nvPr/>
            </p:nvSpPr>
            <p:spPr>
              <a:xfrm>
                <a:off x="5575618" y="3676334"/>
                <a:ext cx="165553" cy="765570"/>
              </a:xfrm>
              <a:custGeom>
                <a:avLst/>
                <a:gdLst/>
                <a:ahLst/>
                <a:cxnLst/>
                <a:rect l="l" t="t" r="r" b="b"/>
                <a:pathLst>
                  <a:path w="6635" h="30680" extrusionOk="0">
                    <a:moveTo>
                      <a:pt x="1236" y="0"/>
                    </a:moveTo>
                    <a:cubicBezTo>
                      <a:pt x="600" y="0"/>
                      <a:pt x="1" y="406"/>
                      <a:pt x="71" y="1223"/>
                    </a:cubicBezTo>
                    <a:cubicBezTo>
                      <a:pt x="311" y="4001"/>
                      <a:pt x="563" y="6775"/>
                      <a:pt x="869" y="9542"/>
                    </a:cubicBezTo>
                    <a:cubicBezTo>
                      <a:pt x="1114" y="16157"/>
                      <a:pt x="772" y="22775"/>
                      <a:pt x="963" y="29392"/>
                    </a:cubicBezTo>
                    <a:cubicBezTo>
                      <a:pt x="985" y="30116"/>
                      <a:pt x="1639" y="30679"/>
                      <a:pt x="2298" y="30679"/>
                    </a:cubicBezTo>
                    <a:cubicBezTo>
                      <a:pt x="2597" y="30679"/>
                      <a:pt x="2897" y="30563"/>
                      <a:pt x="3140" y="30293"/>
                    </a:cubicBezTo>
                    <a:cubicBezTo>
                      <a:pt x="5098" y="28112"/>
                      <a:pt x="6631" y="26246"/>
                      <a:pt x="6631" y="23201"/>
                    </a:cubicBezTo>
                    <a:cubicBezTo>
                      <a:pt x="6635" y="18423"/>
                      <a:pt x="4323" y="13713"/>
                      <a:pt x="4150" y="8871"/>
                    </a:cubicBezTo>
                    <a:cubicBezTo>
                      <a:pt x="4129" y="8215"/>
                      <a:pt x="3702" y="7826"/>
                      <a:pt x="3210" y="7694"/>
                    </a:cubicBezTo>
                    <a:cubicBezTo>
                      <a:pt x="2992" y="5539"/>
                      <a:pt x="2806" y="3382"/>
                      <a:pt x="2620" y="1223"/>
                    </a:cubicBezTo>
                    <a:cubicBezTo>
                      <a:pt x="2550" y="410"/>
                      <a:pt x="1875" y="0"/>
                      <a:pt x="12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72" name="Google Shape;2172;p45">
                <a:extLst>
                  <a:ext uri="{FF2B5EF4-FFF2-40B4-BE49-F238E27FC236}">
                    <a16:creationId xmlns:a16="http://schemas.microsoft.com/office/drawing/2014/main" id="{3E758449-9845-4534-A070-5990C50D0ED2}"/>
                  </a:ext>
                </a:extLst>
              </p:cNvPr>
              <p:cNvSpPr/>
              <p:nvPr/>
            </p:nvSpPr>
            <p:spPr>
              <a:xfrm>
                <a:off x="4471928" y="3059051"/>
                <a:ext cx="700152" cy="300019"/>
              </a:xfrm>
              <a:custGeom>
                <a:avLst/>
                <a:gdLst/>
                <a:ahLst/>
                <a:cxnLst/>
                <a:rect l="l" t="t" r="r" b="b"/>
                <a:pathLst>
                  <a:path w="27932" h="12034" extrusionOk="0">
                    <a:moveTo>
                      <a:pt x="4044" y="0"/>
                    </a:moveTo>
                    <a:cubicBezTo>
                      <a:pt x="3379" y="0"/>
                      <a:pt x="2647" y="483"/>
                      <a:pt x="2611" y="1259"/>
                    </a:cubicBezTo>
                    <a:lnTo>
                      <a:pt x="2611" y="1273"/>
                    </a:lnTo>
                    <a:cubicBezTo>
                      <a:pt x="2564" y="1305"/>
                      <a:pt x="2518" y="1340"/>
                      <a:pt x="2475" y="1377"/>
                    </a:cubicBezTo>
                    <a:cubicBezTo>
                      <a:pt x="956" y="2795"/>
                      <a:pt x="0" y="5180"/>
                      <a:pt x="116" y="7251"/>
                    </a:cubicBezTo>
                    <a:cubicBezTo>
                      <a:pt x="12" y="8703"/>
                      <a:pt x="370" y="10092"/>
                      <a:pt x="1550" y="11060"/>
                    </a:cubicBezTo>
                    <a:cubicBezTo>
                      <a:pt x="2398" y="11754"/>
                      <a:pt x="3288" y="12033"/>
                      <a:pt x="4198" y="12033"/>
                    </a:cubicBezTo>
                    <a:cubicBezTo>
                      <a:pt x="7446" y="12033"/>
                      <a:pt x="10944" y="8470"/>
                      <a:pt x="13642" y="7437"/>
                    </a:cubicBezTo>
                    <a:cubicBezTo>
                      <a:pt x="13661" y="7463"/>
                      <a:pt x="13668" y="7490"/>
                      <a:pt x="13691" y="7514"/>
                    </a:cubicBezTo>
                    <a:cubicBezTo>
                      <a:pt x="15600" y="9538"/>
                      <a:pt x="18172" y="11422"/>
                      <a:pt x="20945" y="11422"/>
                    </a:cubicBezTo>
                    <a:cubicBezTo>
                      <a:pt x="21683" y="11422"/>
                      <a:pt x="22435" y="11288"/>
                      <a:pt x="23194" y="10988"/>
                    </a:cubicBezTo>
                    <a:cubicBezTo>
                      <a:pt x="25298" y="10155"/>
                      <a:pt x="27932" y="7583"/>
                      <a:pt x="27471" y="5075"/>
                    </a:cubicBezTo>
                    <a:cubicBezTo>
                      <a:pt x="27049" y="2777"/>
                      <a:pt x="25569" y="1806"/>
                      <a:pt x="23667" y="1806"/>
                    </a:cubicBezTo>
                    <a:cubicBezTo>
                      <a:pt x="23198" y="1806"/>
                      <a:pt x="22703" y="1865"/>
                      <a:pt x="22192" y="1978"/>
                    </a:cubicBezTo>
                    <a:cubicBezTo>
                      <a:pt x="20172" y="2425"/>
                      <a:pt x="18338" y="3470"/>
                      <a:pt x="16293" y="3853"/>
                    </a:cubicBezTo>
                    <a:cubicBezTo>
                      <a:pt x="16288" y="3853"/>
                      <a:pt x="16283" y="3853"/>
                      <a:pt x="16277" y="3856"/>
                    </a:cubicBezTo>
                    <a:cubicBezTo>
                      <a:pt x="16163" y="3402"/>
                      <a:pt x="15820" y="3036"/>
                      <a:pt x="15239" y="3036"/>
                    </a:cubicBezTo>
                    <a:cubicBezTo>
                      <a:pt x="15195" y="3036"/>
                      <a:pt x="15149" y="3038"/>
                      <a:pt x="15102" y="3043"/>
                    </a:cubicBezTo>
                    <a:cubicBezTo>
                      <a:pt x="14294" y="3117"/>
                      <a:pt x="12776" y="3264"/>
                      <a:pt x="11162" y="3264"/>
                    </a:cubicBezTo>
                    <a:cubicBezTo>
                      <a:pt x="8420" y="3264"/>
                      <a:pt x="5400" y="2840"/>
                      <a:pt x="5114" y="921"/>
                    </a:cubicBezTo>
                    <a:cubicBezTo>
                      <a:pt x="5018" y="279"/>
                      <a:pt x="4550" y="0"/>
                      <a:pt x="4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73" name="Google Shape;2173;p45">
                <a:extLst>
                  <a:ext uri="{FF2B5EF4-FFF2-40B4-BE49-F238E27FC236}">
                    <a16:creationId xmlns:a16="http://schemas.microsoft.com/office/drawing/2014/main" id="{1F41CC4D-47E4-4C37-90A4-5D84866CCC02}"/>
                  </a:ext>
                </a:extLst>
              </p:cNvPr>
              <p:cNvSpPr/>
              <p:nvPr/>
            </p:nvSpPr>
            <p:spPr>
              <a:xfrm>
                <a:off x="6737940" y="2231408"/>
                <a:ext cx="375945" cy="406924"/>
              </a:xfrm>
              <a:custGeom>
                <a:avLst/>
                <a:gdLst/>
                <a:ahLst/>
                <a:cxnLst/>
                <a:rect l="l" t="t" r="r" b="b"/>
                <a:pathLst>
                  <a:path w="14963" h="16272" extrusionOk="0">
                    <a:moveTo>
                      <a:pt x="3939" y="0"/>
                    </a:moveTo>
                    <a:cubicBezTo>
                      <a:pt x="3431" y="0"/>
                      <a:pt x="2951" y="280"/>
                      <a:pt x="2805" y="905"/>
                    </a:cubicBezTo>
                    <a:cubicBezTo>
                      <a:pt x="2454" y="2396"/>
                      <a:pt x="1502" y="3414"/>
                      <a:pt x="583" y="4591"/>
                    </a:cubicBezTo>
                    <a:cubicBezTo>
                      <a:pt x="188" y="5096"/>
                      <a:pt x="1" y="5913"/>
                      <a:pt x="583" y="6394"/>
                    </a:cubicBezTo>
                    <a:cubicBezTo>
                      <a:pt x="2658" y="8107"/>
                      <a:pt x="4455" y="10083"/>
                      <a:pt x="6591" y="11705"/>
                    </a:cubicBezTo>
                    <a:cubicBezTo>
                      <a:pt x="7000" y="12126"/>
                      <a:pt x="7424" y="12533"/>
                      <a:pt x="7843" y="12944"/>
                    </a:cubicBezTo>
                    <a:cubicBezTo>
                      <a:pt x="7948" y="13068"/>
                      <a:pt x="8062" y="13182"/>
                      <a:pt x="8188" y="13284"/>
                    </a:cubicBezTo>
                    <a:cubicBezTo>
                      <a:pt x="9097" y="14168"/>
                      <a:pt x="10018" y="15043"/>
                      <a:pt x="10950" y="15911"/>
                    </a:cubicBezTo>
                    <a:cubicBezTo>
                      <a:pt x="11213" y="16156"/>
                      <a:pt x="11532" y="16271"/>
                      <a:pt x="11845" y="16271"/>
                    </a:cubicBezTo>
                    <a:cubicBezTo>
                      <a:pt x="12381" y="16271"/>
                      <a:pt x="12898" y="15936"/>
                      <a:pt x="13079" y="15348"/>
                    </a:cubicBezTo>
                    <a:cubicBezTo>
                      <a:pt x="13128" y="15195"/>
                      <a:pt x="13188" y="15046"/>
                      <a:pt x="13241" y="14897"/>
                    </a:cubicBezTo>
                    <a:cubicBezTo>
                      <a:pt x="13465" y="14662"/>
                      <a:pt x="13602" y="14341"/>
                      <a:pt x="13635" y="13990"/>
                    </a:cubicBezTo>
                    <a:cubicBezTo>
                      <a:pt x="13640" y="13929"/>
                      <a:pt x="13639" y="13871"/>
                      <a:pt x="13642" y="13812"/>
                    </a:cubicBezTo>
                    <a:cubicBezTo>
                      <a:pt x="14046" y="12803"/>
                      <a:pt x="14480" y="11811"/>
                      <a:pt x="14779" y="10760"/>
                    </a:cubicBezTo>
                    <a:cubicBezTo>
                      <a:pt x="14963" y="10106"/>
                      <a:pt x="14559" y="9357"/>
                      <a:pt x="13888" y="9193"/>
                    </a:cubicBezTo>
                    <a:cubicBezTo>
                      <a:pt x="9656" y="8154"/>
                      <a:pt x="7524" y="3856"/>
                      <a:pt x="5134" y="602"/>
                    </a:cubicBezTo>
                    <a:cubicBezTo>
                      <a:pt x="4851" y="216"/>
                      <a:pt x="4384" y="0"/>
                      <a:pt x="3939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74" name="Google Shape;2174;p45">
                <a:extLst>
                  <a:ext uri="{FF2B5EF4-FFF2-40B4-BE49-F238E27FC236}">
                    <a16:creationId xmlns:a16="http://schemas.microsoft.com/office/drawing/2014/main" id="{A2AE0323-401C-425D-8D2D-640E4732B6A4}"/>
                  </a:ext>
                </a:extLst>
              </p:cNvPr>
              <p:cNvSpPr/>
              <p:nvPr/>
            </p:nvSpPr>
            <p:spPr>
              <a:xfrm>
                <a:off x="4154617" y="2879728"/>
                <a:ext cx="482864" cy="324160"/>
              </a:xfrm>
              <a:custGeom>
                <a:avLst/>
                <a:gdLst/>
                <a:ahLst/>
                <a:cxnLst/>
                <a:rect l="l" t="t" r="r" b="b"/>
                <a:pathLst>
                  <a:path w="19211" h="13006" extrusionOk="0">
                    <a:moveTo>
                      <a:pt x="14935" y="1"/>
                    </a:moveTo>
                    <a:cubicBezTo>
                      <a:pt x="14189" y="1"/>
                      <a:pt x="13463" y="189"/>
                      <a:pt x="12763" y="686"/>
                    </a:cubicBezTo>
                    <a:cubicBezTo>
                      <a:pt x="12716" y="717"/>
                      <a:pt x="12681" y="765"/>
                      <a:pt x="12639" y="803"/>
                    </a:cubicBezTo>
                    <a:cubicBezTo>
                      <a:pt x="12622" y="803"/>
                      <a:pt x="12606" y="803"/>
                      <a:pt x="12590" y="803"/>
                    </a:cubicBezTo>
                    <a:cubicBezTo>
                      <a:pt x="9765" y="803"/>
                      <a:pt x="7047" y="1108"/>
                      <a:pt x="4484" y="2776"/>
                    </a:cubicBezTo>
                    <a:cubicBezTo>
                      <a:pt x="1494" y="4723"/>
                      <a:pt x="0" y="8255"/>
                      <a:pt x="276" y="11727"/>
                    </a:cubicBezTo>
                    <a:cubicBezTo>
                      <a:pt x="333" y="12441"/>
                      <a:pt x="902" y="13006"/>
                      <a:pt x="1561" y="13006"/>
                    </a:cubicBezTo>
                    <a:cubicBezTo>
                      <a:pt x="1767" y="13006"/>
                      <a:pt x="1983" y="12950"/>
                      <a:pt x="2194" y="12826"/>
                    </a:cubicBezTo>
                    <a:cubicBezTo>
                      <a:pt x="5959" y="10624"/>
                      <a:pt x="9924" y="9052"/>
                      <a:pt x="14108" y="7883"/>
                    </a:cubicBezTo>
                    <a:cubicBezTo>
                      <a:pt x="16537" y="7202"/>
                      <a:pt x="17642" y="5810"/>
                      <a:pt x="18366" y="3858"/>
                    </a:cubicBezTo>
                    <a:cubicBezTo>
                      <a:pt x="18659" y="3590"/>
                      <a:pt x="18762" y="3211"/>
                      <a:pt x="18705" y="2831"/>
                    </a:cubicBezTo>
                    <a:cubicBezTo>
                      <a:pt x="18796" y="2520"/>
                      <a:pt x="18883" y="2201"/>
                      <a:pt x="18968" y="1868"/>
                    </a:cubicBezTo>
                    <a:cubicBezTo>
                      <a:pt x="19210" y="911"/>
                      <a:pt x="18420" y="286"/>
                      <a:pt x="17663" y="286"/>
                    </a:cubicBezTo>
                    <a:cubicBezTo>
                      <a:pt x="17473" y="286"/>
                      <a:pt x="17285" y="325"/>
                      <a:pt x="17116" y="409"/>
                    </a:cubicBezTo>
                    <a:cubicBezTo>
                      <a:pt x="16373" y="171"/>
                      <a:pt x="15644" y="1"/>
                      <a:pt x="149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75" name="Google Shape;2175;p45">
                <a:extLst>
                  <a:ext uri="{FF2B5EF4-FFF2-40B4-BE49-F238E27FC236}">
                    <a16:creationId xmlns:a16="http://schemas.microsoft.com/office/drawing/2014/main" id="{7AE7C11D-0CA7-4B56-B7BB-92D2005B54D0}"/>
                  </a:ext>
                </a:extLst>
              </p:cNvPr>
              <p:cNvSpPr/>
              <p:nvPr/>
            </p:nvSpPr>
            <p:spPr>
              <a:xfrm>
                <a:off x="5003078" y="2876279"/>
                <a:ext cx="482864" cy="255190"/>
              </a:xfrm>
              <a:custGeom>
                <a:avLst/>
                <a:gdLst/>
                <a:ahLst/>
                <a:cxnLst/>
                <a:rect l="l" t="t" r="r" b="b"/>
                <a:pathLst>
                  <a:path w="19348" h="10188" extrusionOk="0">
                    <a:moveTo>
                      <a:pt x="1607" y="0"/>
                    </a:moveTo>
                    <a:cubicBezTo>
                      <a:pt x="653" y="0"/>
                      <a:pt x="1" y="986"/>
                      <a:pt x="476" y="1906"/>
                    </a:cubicBezTo>
                    <a:cubicBezTo>
                      <a:pt x="625" y="2196"/>
                      <a:pt x="781" y="2473"/>
                      <a:pt x="944" y="2741"/>
                    </a:cubicBezTo>
                    <a:cubicBezTo>
                      <a:pt x="954" y="2787"/>
                      <a:pt x="968" y="2832"/>
                      <a:pt x="984" y="2876"/>
                    </a:cubicBezTo>
                    <a:cubicBezTo>
                      <a:pt x="1975" y="5242"/>
                      <a:pt x="3476" y="6564"/>
                      <a:pt x="5828" y="7536"/>
                    </a:cubicBezTo>
                    <a:cubicBezTo>
                      <a:pt x="8799" y="8763"/>
                      <a:pt x="12329" y="10110"/>
                      <a:pt x="15641" y="10110"/>
                    </a:cubicBezTo>
                    <a:cubicBezTo>
                      <a:pt x="16012" y="10110"/>
                      <a:pt x="16380" y="10093"/>
                      <a:pt x="16744" y="10057"/>
                    </a:cubicBezTo>
                    <a:cubicBezTo>
                      <a:pt x="16884" y="10043"/>
                      <a:pt x="17002" y="10003"/>
                      <a:pt x="17119" y="9961"/>
                    </a:cubicBezTo>
                    <a:cubicBezTo>
                      <a:pt x="17317" y="10118"/>
                      <a:pt x="17551" y="10188"/>
                      <a:pt x="17789" y="10188"/>
                    </a:cubicBezTo>
                    <a:cubicBezTo>
                      <a:pt x="18549" y="10188"/>
                      <a:pt x="19347" y="9472"/>
                      <a:pt x="19120" y="8572"/>
                    </a:cubicBezTo>
                    <a:cubicBezTo>
                      <a:pt x="18510" y="6154"/>
                      <a:pt x="17091" y="4551"/>
                      <a:pt x="15259" y="3432"/>
                    </a:cubicBezTo>
                    <a:cubicBezTo>
                      <a:pt x="14305" y="2732"/>
                      <a:pt x="13193" y="2259"/>
                      <a:pt x="11906" y="1970"/>
                    </a:cubicBezTo>
                    <a:cubicBezTo>
                      <a:pt x="8623" y="959"/>
                      <a:pt x="4863" y="668"/>
                      <a:pt x="1915" y="34"/>
                    </a:cubicBezTo>
                    <a:cubicBezTo>
                      <a:pt x="1810" y="11"/>
                      <a:pt x="1707" y="0"/>
                      <a:pt x="16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76" name="Google Shape;2176;p45">
                <a:extLst>
                  <a:ext uri="{FF2B5EF4-FFF2-40B4-BE49-F238E27FC236}">
                    <a16:creationId xmlns:a16="http://schemas.microsoft.com/office/drawing/2014/main" id="{A9CD024D-95F8-47AA-9ABC-C215EDC45463}"/>
                  </a:ext>
                </a:extLst>
              </p:cNvPr>
              <p:cNvSpPr/>
              <p:nvPr/>
            </p:nvSpPr>
            <p:spPr>
              <a:xfrm>
                <a:off x="3930429" y="3669437"/>
                <a:ext cx="82777" cy="65523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0" extrusionOk="0">
                    <a:moveTo>
                      <a:pt x="1644" y="0"/>
                    </a:moveTo>
                    <a:cubicBezTo>
                      <a:pt x="1" y="0"/>
                      <a:pt x="1" y="2550"/>
                      <a:pt x="1644" y="2550"/>
                    </a:cubicBezTo>
                    <a:cubicBezTo>
                      <a:pt x="3289" y="2550"/>
                      <a:pt x="3289" y="0"/>
                      <a:pt x="16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77" name="Google Shape;2177;p45">
                <a:extLst>
                  <a:ext uri="{FF2B5EF4-FFF2-40B4-BE49-F238E27FC236}">
                    <a16:creationId xmlns:a16="http://schemas.microsoft.com/office/drawing/2014/main" id="{2BAD3D63-8CD5-46FE-AC8C-E70B9960C5F6}"/>
                  </a:ext>
                </a:extLst>
              </p:cNvPr>
              <p:cNvSpPr/>
              <p:nvPr/>
            </p:nvSpPr>
            <p:spPr>
              <a:xfrm>
                <a:off x="4437437" y="3448732"/>
                <a:ext cx="79327" cy="65523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4" y="1"/>
                    </a:moveTo>
                    <a:cubicBezTo>
                      <a:pt x="1" y="1"/>
                      <a:pt x="1" y="2551"/>
                      <a:pt x="1644" y="2551"/>
                    </a:cubicBezTo>
                    <a:cubicBezTo>
                      <a:pt x="3289" y="2551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78" name="Google Shape;2178;p45">
                <a:extLst>
                  <a:ext uri="{FF2B5EF4-FFF2-40B4-BE49-F238E27FC236}">
                    <a16:creationId xmlns:a16="http://schemas.microsoft.com/office/drawing/2014/main" id="{36F18CC9-90A8-4FFE-9C9C-2A9138FB6BA7}"/>
                  </a:ext>
                </a:extLst>
              </p:cNvPr>
              <p:cNvSpPr/>
              <p:nvPr/>
            </p:nvSpPr>
            <p:spPr>
              <a:xfrm>
                <a:off x="4478826" y="3824621"/>
                <a:ext cx="82777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6" y="1"/>
                    </a:moveTo>
                    <a:cubicBezTo>
                      <a:pt x="1" y="1"/>
                      <a:pt x="1" y="2549"/>
                      <a:pt x="1646" y="2549"/>
                    </a:cubicBezTo>
                    <a:cubicBezTo>
                      <a:pt x="3289" y="2549"/>
                      <a:pt x="3289" y="1"/>
                      <a:pt x="16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79" name="Google Shape;2179;p45">
                <a:extLst>
                  <a:ext uri="{FF2B5EF4-FFF2-40B4-BE49-F238E27FC236}">
                    <a16:creationId xmlns:a16="http://schemas.microsoft.com/office/drawing/2014/main" id="{141D67F7-9E75-4303-803E-CA85A6BCE3B7}"/>
                  </a:ext>
                </a:extLst>
              </p:cNvPr>
              <p:cNvSpPr/>
              <p:nvPr/>
            </p:nvSpPr>
            <p:spPr>
              <a:xfrm>
                <a:off x="4571948" y="4245339"/>
                <a:ext cx="82777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80" name="Google Shape;2180;p45">
                <a:extLst>
                  <a:ext uri="{FF2B5EF4-FFF2-40B4-BE49-F238E27FC236}">
                    <a16:creationId xmlns:a16="http://schemas.microsoft.com/office/drawing/2014/main" id="{F4CDEAFD-7DFD-4665-A1BD-BCCAAC7E353A}"/>
                  </a:ext>
                </a:extLst>
              </p:cNvPr>
              <p:cNvSpPr/>
              <p:nvPr/>
            </p:nvSpPr>
            <p:spPr>
              <a:xfrm>
                <a:off x="5116895" y="4400521"/>
                <a:ext cx="79329" cy="65523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3" y="1"/>
                    </a:moveTo>
                    <a:cubicBezTo>
                      <a:pt x="0" y="1"/>
                      <a:pt x="0" y="2550"/>
                      <a:pt x="1643" y="2550"/>
                    </a:cubicBezTo>
                    <a:cubicBezTo>
                      <a:pt x="3288" y="2550"/>
                      <a:pt x="3288" y="1"/>
                      <a:pt x="164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81" name="Google Shape;2181;p45">
                <a:extLst>
                  <a:ext uri="{FF2B5EF4-FFF2-40B4-BE49-F238E27FC236}">
                    <a16:creationId xmlns:a16="http://schemas.microsoft.com/office/drawing/2014/main" id="{B0156AFC-CC9A-4D00-9720-EEEDE78B8CEF}"/>
                  </a:ext>
                </a:extLst>
              </p:cNvPr>
              <p:cNvSpPr/>
              <p:nvPr/>
            </p:nvSpPr>
            <p:spPr>
              <a:xfrm>
                <a:off x="5316939" y="4155678"/>
                <a:ext cx="7932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5" y="0"/>
                    </a:moveTo>
                    <a:cubicBezTo>
                      <a:pt x="0" y="0"/>
                      <a:pt x="0" y="2548"/>
                      <a:pt x="1645" y="2548"/>
                    </a:cubicBezTo>
                    <a:cubicBezTo>
                      <a:pt x="3288" y="2548"/>
                      <a:pt x="3288" y="0"/>
                      <a:pt x="16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82" name="Google Shape;2182;p45">
                <a:extLst>
                  <a:ext uri="{FF2B5EF4-FFF2-40B4-BE49-F238E27FC236}">
                    <a16:creationId xmlns:a16="http://schemas.microsoft.com/office/drawing/2014/main" id="{1600D0B5-56C1-4DCE-B792-6A5746E6A00C}"/>
                  </a:ext>
                </a:extLst>
              </p:cNvPr>
              <p:cNvSpPr/>
              <p:nvPr/>
            </p:nvSpPr>
            <p:spPr>
              <a:xfrm>
                <a:off x="5061711" y="3824621"/>
                <a:ext cx="7932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83" name="Google Shape;2183;p45">
                <a:extLst>
                  <a:ext uri="{FF2B5EF4-FFF2-40B4-BE49-F238E27FC236}">
                    <a16:creationId xmlns:a16="http://schemas.microsoft.com/office/drawing/2014/main" id="{130E1C87-8D76-44AF-A064-8DE0827A5004}"/>
                  </a:ext>
                </a:extLst>
              </p:cNvPr>
              <p:cNvSpPr/>
              <p:nvPr/>
            </p:nvSpPr>
            <p:spPr>
              <a:xfrm>
                <a:off x="5416962" y="3452181"/>
                <a:ext cx="82777" cy="65521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84" name="Google Shape;2184;p45">
                <a:extLst>
                  <a:ext uri="{FF2B5EF4-FFF2-40B4-BE49-F238E27FC236}">
                    <a16:creationId xmlns:a16="http://schemas.microsoft.com/office/drawing/2014/main" id="{3E9BC878-CB17-4458-9B16-88619236AF5A}"/>
                  </a:ext>
                </a:extLst>
              </p:cNvPr>
              <p:cNvSpPr/>
              <p:nvPr/>
            </p:nvSpPr>
            <p:spPr>
              <a:xfrm>
                <a:off x="5737721" y="3221130"/>
                <a:ext cx="7932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0" extrusionOk="0">
                    <a:moveTo>
                      <a:pt x="1643" y="0"/>
                    </a:moveTo>
                    <a:cubicBezTo>
                      <a:pt x="0" y="0"/>
                      <a:pt x="0" y="2550"/>
                      <a:pt x="1643" y="2550"/>
                    </a:cubicBezTo>
                    <a:cubicBezTo>
                      <a:pt x="3288" y="2550"/>
                      <a:pt x="3288" y="0"/>
                      <a:pt x="16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85" name="Google Shape;2185;p45">
                <a:extLst>
                  <a:ext uri="{FF2B5EF4-FFF2-40B4-BE49-F238E27FC236}">
                    <a16:creationId xmlns:a16="http://schemas.microsoft.com/office/drawing/2014/main" id="{0E8E0396-E601-44C7-B90B-02551595ACC9}"/>
                  </a:ext>
                </a:extLst>
              </p:cNvPr>
              <p:cNvSpPr/>
              <p:nvPr/>
            </p:nvSpPr>
            <p:spPr>
              <a:xfrm>
                <a:off x="6044686" y="3276306"/>
                <a:ext cx="82777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5" y="1"/>
                    </a:moveTo>
                    <a:cubicBezTo>
                      <a:pt x="1" y="1"/>
                      <a:pt x="1" y="2550"/>
                      <a:pt x="1645" y="2550"/>
                    </a:cubicBezTo>
                    <a:cubicBezTo>
                      <a:pt x="3289" y="2550"/>
                      <a:pt x="3289" y="1"/>
                      <a:pt x="164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86" name="Google Shape;2186;p45">
                <a:extLst>
                  <a:ext uri="{FF2B5EF4-FFF2-40B4-BE49-F238E27FC236}">
                    <a16:creationId xmlns:a16="http://schemas.microsoft.com/office/drawing/2014/main" id="{885AE0D1-9017-486F-A17A-EAE5E9460964}"/>
                  </a:ext>
                </a:extLst>
              </p:cNvPr>
              <p:cNvSpPr/>
              <p:nvPr/>
            </p:nvSpPr>
            <p:spPr>
              <a:xfrm>
                <a:off x="6289566" y="3024566"/>
                <a:ext cx="7932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5" y="0"/>
                    </a:moveTo>
                    <a:cubicBezTo>
                      <a:pt x="1" y="0"/>
                      <a:pt x="1" y="2550"/>
                      <a:pt x="1645" y="2550"/>
                    </a:cubicBezTo>
                    <a:cubicBezTo>
                      <a:pt x="3289" y="2550"/>
                      <a:pt x="3289" y="0"/>
                      <a:pt x="16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87" name="Google Shape;2187;p45">
                <a:extLst>
                  <a:ext uri="{FF2B5EF4-FFF2-40B4-BE49-F238E27FC236}">
                    <a16:creationId xmlns:a16="http://schemas.microsoft.com/office/drawing/2014/main" id="{7CC20607-D22A-4BF8-994E-9457A603DFB4}"/>
                  </a:ext>
                </a:extLst>
              </p:cNvPr>
              <p:cNvSpPr/>
              <p:nvPr/>
            </p:nvSpPr>
            <p:spPr>
              <a:xfrm>
                <a:off x="6575837" y="2965940"/>
                <a:ext cx="82777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88" name="Google Shape;2188;p45">
                <a:extLst>
                  <a:ext uri="{FF2B5EF4-FFF2-40B4-BE49-F238E27FC236}">
                    <a16:creationId xmlns:a16="http://schemas.microsoft.com/office/drawing/2014/main" id="{6D988D24-D41F-4797-80F2-127907C0E156}"/>
                  </a:ext>
                </a:extLst>
              </p:cNvPr>
              <p:cNvSpPr/>
              <p:nvPr/>
            </p:nvSpPr>
            <p:spPr>
              <a:xfrm>
                <a:off x="3951123" y="1910695"/>
                <a:ext cx="220738" cy="237948"/>
              </a:xfrm>
              <a:custGeom>
                <a:avLst/>
                <a:gdLst/>
                <a:ahLst/>
                <a:cxnLst/>
                <a:rect l="l" t="t" r="r" b="b"/>
                <a:pathLst>
                  <a:path w="8936" h="9481" extrusionOk="0">
                    <a:moveTo>
                      <a:pt x="4993" y="1"/>
                    </a:moveTo>
                    <a:cubicBezTo>
                      <a:pt x="2540" y="1"/>
                      <a:pt x="0" y="2034"/>
                      <a:pt x="45" y="4773"/>
                    </a:cubicBezTo>
                    <a:cubicBezTo>
                      <a:pt x="94" y="7660"/>
                      <a:pt x="2684" y="9480"/>
                      <a:pt x="5268" y="9480"/>
                    </a:cubicBezTo>
                    <a:cubicBezTo>
                      <a:pt x="6397" y="9480"/>
                      <a:pt x="7524" y="9133"/>
                      <a:pt x="8438" y="8375"/>
                    </a:cubicBezTo>
                    <a:cubicBezTo>
                      <a:pt x="8936" y="7963"/>
                      <a:pt x="8477" y="7318"/>
                      <a:pt x="7954" y="7318"/>
                    </a:cubicBezTo>
                    <a:cubicBezTo>
                      <a:pt x="7814" y="7318"/>
                      <a:pt x="7669" y="7364"/>
                      <a:pt x="7536" y="7474"/>
                    </a:cubicBezTo>
                    <a:cubicBezTo>
                      <a:pt x="6889" y="8011"/>
                      <a:pt x="6088" y="8256"/>
                      <a:pt x="5279" y="8256"/>
                    </a:cubicBezTo>
                    <a:cubicBezTo>
                      <a:pt x="3473" y="8256"/>
                      <a:pt x="1627" y="7038"/>
                      <a:pt x="1355" y="5133"/>
                    </a:cubicBezTo>
                    <a:cubicBezTo>
                      <a:pt x="1066" y="3105"/>
                      <a:pt x="3118" y="1194"/>
                      <a:pt x="5029" y="1194"/>
                    </a:cubicBezTo>
                    <a:cubicBezTo>
                      <a:pt x="5805" y="1194"/>
                      <a:pt x="6558" y="1510"/>
                      <a:pt x="7121" y="2262"/>
                    </a:cubicBezTo>
                    <a:cubicBezTo>
                      <a:pt x="7265" y="2455"/>
                      <a:pt x="7463" y="2535"/>
                      <a:pt x="7658" y="2535"/>
                    </a:cubicBezTo>
                    <a:cubicBezTo>
                      <a:pt x="8122" y="2535"/>
                      <a:pt x="8568" y="2083"/>
                      <a:pt x="8222" y="1620"/>
                    </a:cubicBezTo>
                    <a:cubicBezTo>
                      <a:pt x="7376" y="488"/>
                      <a:pt x="6195" y="1"/>
                      <a:pt x="499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89" name="Google Shape;2189;p45">
                <a:extLst>
                  <a:ext uri="{FF2B5EF4-FFF2-40B4-BE49-F238E27FC236}">
                    <a16:creationId xmlns:a16="http://schemas.microsoft.com/office/drawing/2014/main" id="{233EDA02-2DCD-4418-B14D-62B4F856DC39}"/>
                  </a:ext>
                </a:extLst>
              </p:cNvPr>
              <p:cNvSpPr/>
              <p:nvPr/>
            </p:nvSpPr>
            <p:spPr>
              <a:xfrm>
                <a:off x="4006307" y="1972769"/>
                <a:ext cx="131063" cy="100008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4078" extrusionOk="0">
                    <a:moveTo>
                      <a:pt x="1788" y="0"/>
                    </a:moveTo>
                    <a:cubicBezTo>
                      <a:pt x="1264" y="0"/>
                      <a:pt x="807" y="645"/>
                      <a:pt x="1306" y="1058"/>
                    </a:cubicBezTo>
                    <a:cubicBezTo>
                      <a:pt x="1965" y="1603"/>
                      <a:pt x="2686" y="2138"/>
                      <a:pt x="3247" y="2795"/>
                    </a:cubicBezTo>
                    <a:lnTo>
                      <a:pt x="3247" y="2795"/>
                    </a:lnTo>
                    <a:cubicBezTo>
                      <a:pt x="2434" y="2780"/>
                      <a:pt x="1624" y="2741"/>
                      <a:pt x="813" y="2647"/>
                    </a:cubicBezTo>
                    <a:cubicBezTo>
                      <a:pt x="784" y="2643"/>
                      <a:pt x="756" y="2642"/>
                      <a:pt x="729" y="2642"/>
                    </a:cubicBezTo>
                    <a:cubicBezTo>
                      <a:pt x="1" y="2642"/>
                      <a:pt x="35" y="3830"/>
                      <a:pt x="813" y="3922"/>
                    </a:cubicBezTo>
                    <a:cubicBezTo>
                      <a:pt x="2019" y="4062"/>
                      <a:pt x="3222" y="4078"/>
                      <a:pt x="4434" y="4078"/>
                    </a:cubicBezTo>
                    <a:cubicBezTo>
                      <a:pt x="4950" y="4078"/>
                      <a:pt x="5185" y="3545"/>
                      <a:pt x="4985" y="3120"/>
                    </a:cubicBezTo>
                    <a:cubicBezTo>
                      <a:pt x="4396" y="1870"/>
                      <a:pt x="3245" y="1016"/>
                      <a:pt x="2207" y="156"/>
                    </a:cubicBezTo>
                    <a:cubicBezTo>
                      <a:pt x="2074" y="47"/>
                      <a:pt x="1929" y="0"/>
                      <a:pt x="17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90" name="Google Shape;2190;p45">
                <a:extLst>
                  <a:ext uri="{FF2B5EF4-FFF2-40B4-BE49-F238E27FC236}">
                    <a16:creationId xmlns:a16="http://schemas.microsoft.com/office/drawing/2014/main" id="{05A7409C-7B20-4909-B983-61D98F10998D}"/>
                  </a:ext>
                </a:extLst>
              </p:cNvPr>
              <p:cNvSpPr/>
              <p:nvPr/>
            </p:nvSpPr>
            <p:spPr>
              <a:xfrm>
                <a:off x="5399716" y="1896901"/>
                <a:ext cx="237984" cy="227602"/>
              </a:xfrm>
              <a:custGeom>
                <a:avLst/>
                <a:gdLst/>
                <a:ahLst/>
                <a:cxnLst/>
                <a:rect l="l" t="t" r="r" b="b"/>
                <a:pathLst>
                  <a:path w="9616" h="9024" extrusionOk="0">
                    <a:moveTo>
                      <a:pt x="3646" y="0"/>
                    </a:moveTo>
                    <a:cubicBezTo>
                      <a:pt x="2126" y="0"/>
                      <a:pt x="710" y="739"/>
                      <a:pt x="152" y="2472"/>
                    </a:cubicBezTo>
                    <a:cubicBezTo>
                      <a:pt x="1" y="2944"/>
                      <a:pt x="389" y="3254"/>
                      <a:pt x="776" y="3254"/>
                    </a:cubicBezTo>
                    <a:cubicBezTo>
                      <a:pt x="1030" y="3254"/>
                      <a:pt x="1283" y="3120"/>
                      <a:pt x="1381" y="2810"/>
                    </a:cubicBezTo>
                    <a:cubicBezTo>
                      <a:pt x="1744" y="1683"/>
                      <a:pt x="2606" y="1228"/>
                      <a:pt x="3567" y="1228"/>
                    </a:cubicBezTo>
                    <a:cubicBezTo>
                      <a:pt x="5147" y="1228"/>
                      <a:pt x="6994" y="2457"/>
                      <a:pt x="7333" y="3957"/>
                    </a:cubicBezTo>
                    <a:cubicBezTo>
                      <a:pt x="7898" y="6464"/>
                      <a:pt x="5883" y="7763"/>
                      <a:pt x="3793" y="7763"/>
                    </a:cubicBezTo>
                    <a:cubicBezTo>
                      <a:pt x="2955" y="7763"/>
                      <a:pt x="2105" y="7555"/>
                      <a:pt x="1404" y="7131"/>
                    </a:cubicBezTo>
                    <a:cubicBezTo>
                      <a:pt x="1294" y="7064"/>
                      <a:pt x="1184" y="7035"/>
                      <a:pt x="1082" y="7035"/>
                    </a:cubicBezTo>
                    <a:cubicBezTo>
                      <a:pt x="532" y="7035"/>
                      <a:pt x="170" y="7873"/>
                      <a:pt x="761" y="8231"/>
                    </a:cubicBezTo>
                    <a:cubicBezTo>
                      <a:pt x="1656" y="8771"/>
                      <a:pt x="2685" y="9024"/>
                      <a:pt x="3701" y="9024"/>
                    </a:cubicBezTo>
                    <a:cubicBezTo>
                      <a:pt x="6721" y="9024"/>
                      <a:pt x="9615" y="6791"/>
                      <a:pt x="8470" y="3259"/>
                    </a:cubicBezTo>
                    <a:cubicBezTo>
                      <a:pt x="7827" y="1280"/>
                      <a:pt x="5646" y="0"/>
                      <a:pt x="364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91" name="Google Shape;2191;p45">
                <a:extLst>
                  <a:ext uri="{FF2B5EF4-FFF2-40B4-BE49-F238E27FC236}">
                    <a16:creationId xmlns:a16="http://schemas.microsoft.com/office/drawing/2014/main" id="{45952152-819B-4852-84E1-C4FB82BC9D64}"/>
                  </a:ext>
                </a:extLst>
              </p:cNvPr>
              <p:cNvSpPr/>
              <p:nvPr/>
            </p:nvSpPr>
            <p:spPr>
              <a:xfrm>
                <a:off x="5427308" y="1955527"/>
                <a:ext cx="110369" cy="106903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4305" extrusionOk="0">
                    <a:moveTo>
                      <a:pt x="3248" y="0"/>
                    </a:moveTo>
                    <a:cubicBezTo>
                      <a:pt x="3104" y="0"/>
                      <a:pt x="2957" y="63"/>
                      <a:pt x="2831" y="214"/>
                    </a:cubicBezTo>
                    <a:lnTo>
                      <a:pt x="2831" y="216"/>
                    </a:lnTo>
                    <a:cubicBezTo>
                      <a:pt x="2161" y="1017"/>
                      <a:pt x="1300" y="1587"/>
                      <a:pt x="439" y="2162"/>
                    </a:cubicBezTo>
                    <a:cubicBezTo>
                      <a:pt x="53" y="2420"/>
                      <a:pt x="1" y="3016"/>
                      <a:pt x="439" y="3262"/>
                    </a:cubicBezTo>
                    <a:cubicBezTo>
                      <a:pt x="1367" y="3785"/>
                      <a:pt x="2424" y="3951"/>
                      <a:pt x="3427" y="4270"/>
                    </a:cubicBezTo>
                    <a:cubicBezTo>
                      <a:pt x="3499" y="4294"/>
                      <a:pt x="3568" y="4304"/>
                      <a:pt x="3632" y="4304"/>
                    </a:cubicBezTo>
                    <a:cubicBezTo>
                      <a:pt x="4262" y="4304"/>
                      <a:pt x="4473" y="3269"/>
                      <a:pt x="3766" y="3043"/>
                    </a:cubicBezTo>
                    <a:cubicBezTo>
                      <a:pt x="3218" y="2867"/>
                      <a:pt x="2641" y="2749"/>
                      <a:pt x="2087" y="2577"/>
                    </a:cubicBezTo>
                    <a:lnTo>
                      <a:pt x="2087" y="2577"/>
                    </a:lnTo>
                    <a:cubicBezTo>
                      <a:pt x="2687" y="2148"/>
                      <a:pt x="3259" y="1682"/>
                      <a:pt x="3732" y="1116"/>
                    </a:cubicBezTo>
                    <a:cubicBezTo>
                      <a:pt x="4130" y="639"/>
                      <a:pt x="3705" y="0"/>
                      <a:pt x="32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92" name="Google Shape;2192;p45">
                <a:extLst>
                  <a:ext uri="{FF2B5EF4-FFF2-40B4-BE49-F238E27FC236}">
                    <a16:creationId xmlns:a16="http://schemas.microsoft.com/office/drawing/2014/main" id="{C4D06D89-4BB9-4C9F-830F-E5E491F59EE1}"/>
                  </a:ext>
                </a:extLst>
              </p:cNvPr>
              <p:cNvSpPr/>
              <p:nvPr/>
            </p:nvSpPr>
            <p:spPr>
              <a:xfrm>
                <a:off x="4130472" y="2072777"/>
                <a:ext cx="1296836" cy="606938"/>
              </a:xfrm>
              <a:custGeom>
                <a:avLst/>
                <a:gdLst/>
                <a:ahLst/>
                <a:cxnLst/>
                <a:rect l="l" t="t" r="r" b="b"/>
                <a:pathLst>
                  <a:path w="51943" h="24206" extrusionOk="0">
                    <a:moveTo>
                      <a:pt x="51168" y="0"/>
                    </a:moveTo>
                    <a:cubicBezTo>
                      <a:pt x="50915" y="0"/>
                      <a:pt x="50664" y="135"/>
                      <a:pt x="50569" y="446"/>
                    </a:cubicBezTo>
                    <a:cubicBezTo>
                      <a:pt x="47067" y="11879"/>
                      <a:pt x="41571" y="21203"/>
                      <a:pt x="28558" y="22720"/>
                    </a:cubicBezTo>
                    <a:cubicBezTo>
                      <a:pt x="27482" y="22845"/>
                      <a:pt x="26400" y="22910"/>
                      <a:pt x="25321" y="22910"/>
                    </a:cubicBezTo>
                    <a:cubicBezTo>
                      <a:pt x="19701" y="22910"/>
                      <a:pt x="14161" y="21164"/>
                      <a:pt x="10009" y="17170"/>
                    </a:cubicBezTo>
                    <a:cubicBezTo>
                      <a:pt x="5531" y="12863"/>
                      <a:pt x="3505" y="6917"/>
                      <a:pt x="1403" y="1233"/>
                    </a:cubicBezTo>
                    <a:cubicBezTo>
                      <a:pt x="1291" y="931"/>
                      <a:pt x="1030" y="800"/>
                      <a:pt x="774" y="800"/>
                    </a:cubicBezTo>
                    <a:cubicBezTo>
                      <a:pt x="382" y="800"/>
                      <a:pt x="1" y="1105"/>
                      <a:pt x="173" y="1572"/>
                    </a:cubicBezTo>
                    <a:cubicBezTo>
                      <a:pt x="2441" y="7701"/>
                      <a:pt x="4671" y="14112"/>
                      <a:pt x="9664" y="18613"/>
                    </a:cubicBezTo>
                    <a:cubicBezTo>
                      <a:pt x="13949" y="22477"/>
                      <a:pt x="19661" y="24205"/>
                      <a:pt x="25355" y="24205"/>
                    </a:cubicBezTo>
                    <a:cubicBezTo>
                      <a:pt x="26203" y="24205"/>
                      <a:pt x="27049" y="24167"/>
                      <a:pt x="27891" y="24092"/>
                    </a:cubicBezTo>
                    <a:cubicBezTo>
                      <a:pt x="41878" y="22845"/>
                      <a:pt x="48030" y="13086"/>
                      <a:pt x="51797" y="784"/>
                    </a:cubicBezTo>
                    <a:cubicBezTo>
                      <a:pt x="51943" y="311"/>
                      <a:pt x="51553" y="0"/>
                      <a:pt x="511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93" name="Google Shape;2193;p45">
                <a:extLst>
                  <a:ext uri="{FF2B5EF4-FFF2-40B4-BE49-F238E27FC236}">
                    <a16:creationId xmlns:a16="http://schemas.microsoft.com/office/drawing/2014/main" id="{19EE368F-111B-47F4-B2F1-993B5C3518DD}"/>
                  </a:ext>
                </a:extLst>
              </p:cNvPr>
              <p:cNvSpPr/>
              <p:nvPr/>
            </p:nvSpPr>
            <p:spPr>
              <a:xfrm>
                <a:off x="4568500" y="2634883"/>
                <a:ext cx="513905" cy="534520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21385" extrusionOk="0">
                    <a:moveTo>
                      <a:pt x="15513" y="1"/>
                    </a:moveTo>
                    <a:cubicBezTo>
                      <a:pt x="15136" y="1"/>
                      <a:pt x="14736" y="314"/>
                      <a:pt x="14849" y="794"/>
                    </a:cubicBezTo>
                    <a:cubicBezTo>
                      <a:pt x="15857" y="5056"/>
                      <a:pt x="16232" y="9224"/>
                      <a:pt x="17662" y="13394"/>
                    </a:cubicBezTo>
                    <a:cubicBezTo>
                      <a:pt x="18507" y="15860"/>
                      <a:pt x="19747" y="18094"/>
                      <a:pt x="16508" y="19174"/>
                    </a:cubicBezTo>
                    <a:cubicBezTo>
                      <a:pt x="14711" y="19773"/>
                      <a:pt x="12801" y="19965"/>
                      <a:pt x="10906" y="19965"/>
                    </a:cubicBezTo>
                    <a:cubicBezTo>
                      <a:pt x="10391" y="19965"/>
                      <a:pt x="9878" y="19950"/>
                      <a:pt x="9369" y="19927"/>
                    </a:cubicBezTo>
                    <a:cubicBezTo>
                      <a:pt x="9119" y="19915"/>
                      <a:pt x="8838" y="19912"/>
                      <a:pt x="8536" y="19912"/>
                    </a:cubicBezTo>
                    <a:cubicBezTo>
                      <a:pt x="8231" y="19912"/>
                      <a:pt x="7905" y="19915"/>
                      <a:pt x="7565" y="19915"/>
                    </a:cubicBezTo>
                    <a:cubicBezTo>
                      <a:pt x="5269" y="19915"/>
                      <a:pt x="2397" y="19778"/>
                      <a:pt x="1918" y="17654"/>
                    </a:cubicBezTo>
                    <a:cubicBezTo>
                      <a:pt x="1600" y="16244"/>
                      <a:pt x="2610" y="13892"/>
                      <a:pt x="2865" y="12458"/>
                    </a:cubicBezTo>
                    <a:cubicBezTo>
                      <a:pt x="3552" y="8609"/>
                      <a:pt x="4015" y="4810"/>
                      <a:pt x="3322" y="928"/>
                    </a:cubicBezTo>
                    <a:cubicBezTo>
                      <a:pt x="3265" y="607"/>
                      <a:pt x="3035" y="468"/>
                      <a:pt x="2788" y="468"/>
                    </a:cubicBezTo>
                    <a:cubicBezTo>
                      <a:pt x="2417" y="468"/>
                      <a:pt x="2006" y="784"/>
                      <a:pt x="2093" y="1268"/>
                    </a:cubicBezTo>
                    <a:cubicBezTo>
                      <a:pt x="2865" y="5591"/>
                      <a:pt x="2053" y="9803"/>
                      <a:pt x="1276" y="14064"/>
                    </a:cubicBezTo>
                    <a:cubicBezTo>
                      <a:pt x="1051" y="15297"/>
                      <a:pt x="1" y="17941"/>
                      <a:pt x="630" y="19244"/>
                    </a:cubicBezTo>
                    <a:cubicBezTo>
                      <a:pt x="1491" y="21024"/>
                      <a:pt x="4783" y="21385"/>
                      <a:pt x="7686" y="21385"/>
                    </a:cubicBezTo>
                    <a:cubicBezTo>
                      <a:pt x="9363" y="21385"/>
                      <a:pt x="10911" y="21264"/>
                      <a:pt x="11785" y="21228"/>
                    </a:cubicBezTo>
                    <a:cubicBezTo>
                      <a:pt x="14239" y="21126"/>
                      <a:pt x="19812" y="20840"/>
                      <a:pt x="20236" y="17596"/>
                    </a:cubicBezTo>
                    <a:cubicBezTo>
                      <a:pt x="20527" y="15362"/>
                      <a:pt x="18489" y="12282"/>
                      <a:pt x="17902" y="10220"/>
                    </a:cubicBezTo>
                    <a:cubicBezTo>
                      <a:pt x="16992" y="7032"/>
                      <a:pt x="16843" y="3684"/>
                      <a:pt x="16078" y="456"/>
                    </a:cubicBezTo>
                    <a:cubicBezTo>
                      <a:pt x="16003" y="138"/>
                      <a:pt x="15763" y="1"/>
                      <a:pt x="1551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94" name="Google Shape;2194;p45">
                <a:extLst>
                  <a:ext uri="{FF2B5EF4-FFF2-40B4-BE49-F238E27FC236}">
                    <a16:creationId xmlns:a16="http://schemas.microsoft.com/office/drawing/2014/main" id="{FBEA3A90-67FE-4B47-A55A-A8C5D7921E8F}"/>
                  </a:ext>
                </a:extLst>
              </p:cNvPr>
              <p:cNvSpPr/>
              <p:nvPr/>
            </p:nvSpPr>
            <p:spPr>
              <a:xfrm>
                <a:off x="4127024" y="1579638"/>
                <a:ext cx="1303734" cy="400027"/>
              </a:xfrm>
              <a:custGeom>
                <a:avLst/>
                <a:gdLst/>
                <a:ahLst/>
                <a:cxnLst/>
                <a:rect l="l" t="t" r="r" b="b"/>
                <a:pathLst>
                  <a:path w="52061" h="16035" extrusionOk="0">
                    <a:moveTo>
                      <a:pt x="15845" y="1"/>
                    </a:moveTo>
                    <a:cubicBezTo>
                      <a:pt x="15594" y="1"/>
                      <a:pt x="15333" y="148"/>
                      <a:pt x="15207" y="446"/>
                    </a:cubicBezTo>
                    <a:cubicBezTo>
                      <a:pt x="14218" y="2796"/>
                      <a:pt x="14220" y="4893"/>
                      <a:pt x="11523" y="5600"/>
                    </a:cubicBezTo>
                    <a:cubicBezTo>
                      <a:pt x="10307" y="5919"/>
                      <a:pt x="8820" y="6040"/>
                      <a:pt x="7318" y="6040"/>
                    </a:cubicBezTo>
                    <a:cubicBezTo>
                      <a:pt x="5582" y="6040"/>
                      <a:pt x="3827" y="5878"/>
                      <a:pt x="2448" y="5670"/>
                    </a:cubicBezTo>
                    <a:cubicBezTo>
                      <a:pt x="2403" y="5663"/>
                      <a:pt x="2358" y="5660"/>
                      <a:pt x="2313" y="5660"/>
                    </a:cubicBezTo>
                    <a:cubicBezTo>
                      <a:pt x="2024" y="5660"/>
                      <a:pt x="1735" y="5798"/>
                      <a:pt x="1664" y="6115"/>
                    </a:cubicBezTo>
                    <a:cubicBezTo>
                      <a:pt x="994" y="9084"/>
                      <a:pt x="640" y="12100"/>
                      <a:pt x="89" y="15092"/>
                    </a:cubicBezTo>
                    <a:cubicBezTo>
                      <a:pt x="0" y="15574"/>
                      <a:pt x="410" y="15891"/>
                      <a:pt x="783" y="15891"/>
                    </a:cubicBezTo>
                    <a:cubicBezTo>
                      <a:pt x="1029" y="15891"/>
                      <a:pt x="1260" y="15752"/>
                      <a:pt x="1318" y="15430"/>
                    </a:cubicBezTo>
                    <a:lnTo>
                      <a:pt x="1320" y="15430"/>
                    </a:lnTo>
                    <a:cubicBezTo>
                      <a:pt x="1785" y="12905"/>
                      <a:pt x="1450" y="8391"/>
                      <a:pt x="3868" y="7162"/>
                    </a:cubicBezTo>
                    <a:cubicBezTo>
                      <a:pt x="4218" y="6984"/>
                      <a:pt x="4808" y="6928"/>
                      <a:pt x="5476" y="6928"/>
                    </a:cubicBezTo>
                    <a:cubicBezTo>
                      <a:pt x="6582" y="6928"/>
                      <a:pt x="7899" y="7081"/>
                      <a:pt x="8681" y="7081"/>
                    </a:cubicBezTo>
                    <a:cubicBezTo>
                      <a:pt x="8772" y="7081"/>
                      <a:pt x="8855" y="7079"/>
                      <a:pt x="8931" y="7074"/>
                    </a:cubicBezTo>
                    <a:cubicBezTo>
                      <a:pt x="10655" y="6969"/>
                      <a:pt x="12364" y="6815"/>
                      <a:pt x="14092" y="6764"/>
                    </a:cubicBezTo>
                    <a:cubicBezTo>
                      <a:pt x="14358" y="6757"/>
                      <a:pt x="14649" y="6573"/>
                      <a:pt x="14705" y="6296"/>
                    </a:cubicBezTo>
                    <a:cubicBezTo>
                      <a:pt x="14919" y="5267"/>
                      <a:pt x="15181" y="4282"/>
                      <a:pt x="15496" y="3310"/>
                    </a:cubicBezTo>
                    <a:lnTo>
                      <a:pt x="15496" y="3310"/>
                    </a:lnTo>
                    <a:cubicBezTo>
                      <a:pt x="15761" y="4698"/>
                      <a:pt x="16264" y="6078"/>
                      <a:pt x="17294" y="6641"/>
                    </a:cubicBezTo>
                    <a:cubicBezTo>
                      <a:pt x="17581" y="6799"/>
                      <a:pt x="17903" y="6844"/>
                      <a:pt x="18233" y="6844"/>
                    </a:cubicBezTo>
                    <a:cubicBezTo>
                      <a:pt x="18674" y="6844"/>
                      <a:pt x="19131" y="6764"/>
                      <a:pt x="19546" y="6764"/>
                    </a:cubicBezTo>
                    <a:cubicBezTo>
                      <a:pt x="19565" y="6764"/>
                      <a:pt x="19584" y="6764"/>
                      <a:pt x="19603" y="6764"/>
                    </a:cubicBezTo>
                    <a:cubicBezTo>
                      <a:pt x="22828" y="6827"/>
                      <a:pt x="26006" y="6980"/>
                      <a:pt x="29208" y="7394"/>
                    </a:cubicBezTo>
                    <a:cubicBezTo>
                      <a:pt x="29223" y="7396"/>
                      <a:pt x="29238" y="7397"/>
                      <a:pt x="29254" y="7397"/>
                    </a:cubicBezTo>
                    <a:cubicBezTo>
                      <a:pt x="29497" y="7397"/>
                      <a:pt x="29784" y="7159"/>
                      <a:pt x="29822" y="6925"/>
                    </a:cubicBezTo>
                    <a:cubicBezTo>
                      <a:pt x="29958" y="6103"/>
                      <a:pt x="30123" y="5293"/>
                      <a:pt x="30299" y="4486"/>
                    </a:cubicBezTo>
                    <a:lnTo>
                      <a:pt x="30299" y="4486"/>
                    </a:lnTo>
                    <a:cubicBezTo>
                      <a:pt x="30618" y="5432"/>
                      <a:pt x="31093" y="6297"/>
                      <a:pt x="31837" y="6748"/>
                    </a:cubicBezTo>
                    <a:cubicBezTo>
                      <a:pt x="32732" y="7292"/>
                      <a:pt x="34128" y="7466"/>
                      <a:pt x="35658" y="7466"/>
                    </a:cubicBezTo>
                    <a:cubicBezTo>
                      <a:pt x="38148" y="7466"/>
                      <a:pt x="40990" y="7004"/>
                      <a:pt x="42595" y="6922"/>
                    </a:cubicBezTo>
                    <a:cubicBezTo>
                      <a:pt x="42963" y="6903"/>
                      <a:pt x="43197" y="6643"/>
                      <a:pt x="43232" y="6284"/>
                    </a:cubicBezTo>
                    <a:cubicBezTo>
                      <a:pt x="43285" y="5606"/>
                      <a:pt x="43381" y="4933"/>
                      <a:pt x="43520" y="4270"/>
                    </a:cubicBezTo>
                    <a:lnTo>
                      <a:pt x="43520" y="4270"/>
                    </a:lnTo>
                    <a:cubicBezTo>
                      <a:pt x="43895" y="5765"/>
                      <a:pt x="44394" y="7123"/>
                      <a:pt x="46066" y="7515"/>
                    </a:cubicBezTo>
                    <a:cubicBezTo>
                      <a:pt x="46207" y="7547"/>
                      <a:pt x="46352" y="7562"/>
                      <a:pt x="46500" y="7562"/>
                    </a:cubicBezTo>
                    <a:cubicBezTo>
                      <a:pt x="47405" y="7562"/>
                      <a:pt x="48417" y="7034"/>
                      <a:pt x="49224" y="7034"/>
                    </a:cubicBezTo>
                    <a:cubicBezTo>
                      <a:pt x="49476" y="7034"/>
                      <a:pt x="49709" y="7086"/>
                      <a:pt x="49911" y="7222"/>
                    </a:cubicBezTo>
                    <a:cubicBezTo>
                      <a:pt x="50814" y="7825"/>
                      <a:pt x="50746" y="14182"/>
                      <a:pt x="50776" y="15420"/>
                    </a:cubicBezTo>
                    <a:cubicBezTo>
                      <a:pt x="50786" y="15830"/>
                      <a:pt x="51110" y="16035"/>
                      <a:pt x="51429" y="16035"/>
                    </a:cubicBezTo>
                    <a:cubicBezTo>
                      <a:pt x="51747" y="16035"/>
                      <a:pt x="52060" y="15830"/>
                      <a:pt x="52051" y="15420"/>
                    </a:cubicBezTo>
                    <a:cubicBezTo>
                      <a:pt x="51972" y="12244"/>
                      <a:pt x="51593" y="9091"/>
                      <a:pt x="51083" y="5957"/>
                    </a:cubicBezTo>
                    <a:cubicBezTo>
                      <a:pt x="51033" y="5653"/>
                      <a:pt x="50720" y="5500"/>
                      <a:pt x="50439" y="5500"/>
                    </a:cubicBezTo>
                    <a:cubicBezTo>
                      <a:pt x="50391" y="5500"/>
                      <a:pt x="50344" y="5505"/>
                      <a:pt x="50299" y="5514"/>
                    </a:cubicBezTo>
                    <a:cubicBezTo>
                      <a:pt x="49424" y="5685"/>
                      <a:pt x="48401" y="5998"/>
                      <a:pt x="47424" y="5998"/>
                    </a:cubicBezTo>
                    <a:cubicBezTo>
                      <a:pt x="46564" y="5998"/>
                      <a:pt x="45740" y="5756"/>
                      <a:pt x="45084" y="4961"/>
                    </a:cubicBezTo>
                    <a:cubicBezTo>
                      <a:pt x="44521" y="4277"/>
                      <a:pt x="44452" y="2541"/>
                      <a:pt x="44154" y="1707"/>
                    </a:cubicBezTo>
                    <a:cubicBezTo>
                      <a:pt x="44048" y="1409"/>
                      <a:pt x="43783" y="1253"/>
                      <a:pt x="43522" y="1253"/>
                    </a:cubicBezTo>
                    <a:cubicBezTo>
                      <a:pt x="43269" y="1253"/>
                      <a:pt x="43021" y="1399"/>
                      <a:pt x="42925" y="1707"/>
                    </a:cubicBezTo>
                    <a:cubicBezTo>
                      <a:pt x="41901" y="4986"/>
                      <a:pt x="42022" y="5786"/>
                      <a:pt x="38106" y="5817"/>
                    </a:cubicBezTo>
                    <a:cubicBezTo>
                      <a:pt x="37796" y="5820"/>
                      <a:pt x="37494" y="5822"/>
                      <a:pt x="37201" y="5822"/>
                    </a:cubicBezTo>
                    <a:cubicBezTo>
                      <a:pt x="33821" y="5822"/>
                      <a:pt x="31556" y="5496"/>
                      <a:pt x="30925" y="1391"/>
                    </a:cubicBezTo>
                    <a:cubicBezTo>
                      <a:pt x="30877" y="1082"/>
                      <a:pt x="30613" y="936"/>
                      <a:pt x="30340" y="936"/>
                    </a:cubicBezTo>
                    <a:cubicBezTo>
                      <a:pt x="30056" y="936"/>
                      <a:pt x="29763" y="1094"/>
                      <a:pt x="29695" y="1391"/>
                    </a:cubicBezTo>
                    <a:cubicBezTo>
                      <a:pt x="28880" y="5013"/>
                      <a:pt x="28097" y="5651"/>
                      <a:pt x="25555" y="5651"/>
                    </a:cubicBezTo>
                    <a:cubicBezTo>
                      <a:pt x="24954" y="5651"/>
                      <a:pt x="24256" y="5615"/>
                      <a:pt x="23437" y="5575"/>
                    </a:cubicBezTo>
                    <a:cubicBezTo>
                      <a:pt x="23323" y="5570"/>
                      <a:pt x="23206" y="5567"/>
                      <a:pt x="23085" y="5567"/>
                    </a:cubicBezTo>
                    <a:cubicBezTo>
                      <a:pt x="22431" y="5567"/>
                      <a:pt x="21683" y="5635"/>
                      <a:pt x="20974" y="5635"/>
                    </a:cubicBezTo>
                    <a:cubicBezTo>
                      <a:pt x="20482" y="5635"/>
                      <a:pt x="20009" y="5602"/>
                      <a:pt x="19602" y="5491"/>
                    </a:cubicBezTo>
                    <a:cubicBezTo>
                      <a:pt x="17211" y="4835"/>
                      <a:pt x="16663" y="3362"/>
                      <a:pt x="16459" y="616"/>
                    </a:cubicBezTo>
                    <a:cubicBezTo>
                      <a:pt x="16430" y="208"/>
                      <a:pt x="16144" y="1"/>
                      <a:pt x="1584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95" name="Google Shape;2195;p45">
                <a:extLst>
                  <a:ext uri="{FF2B5EF4-FFF2-40B4-BE49-F238E27FC236}">
                    <a16:creationId xmlns:a16="http://schemas.microsoft.com/office/drawing/2014/main" id="{72D48270-D77D-433D-8943-641625DA6957}"/>
                  </a:ext>
                </a:extLst>
              </p:cNvPr>
              <p:cNvSpPr/>
              <p:nvPr/>
            </p:nvSpPr>
            <p:spPr>
              <a:xfrm>
                <a:off x="4389151" y="3017669"/>
                <a:ext cx="831215" cy="355196"/>
              </a:xfrm>
              <a:custGeom>
                <a:avLst/>
                <a:gdLst/>
                <a:ahLst/>
                <a:cxnLst/>
                <a:rect l="l" t="t" r="r" b="b"/>
                <a:pathLst>
                  <a:path w="33302" h="14099" extrusionOk="0">
                    <a:moveTo>
                      <a:pt x="8548" y="1"/>
                    </a:moveTo>
                    <a:cubicBezTo>
                      <a:pt x="8490" y="1"/>
                      <a:pt x="8428" y="9"/>
                      <a:pt x="8363" y="27"/>
                    </a:cubicBezTo>
                    <a:cubicBezTo>
                      <a:pt x="3706" y="1323"/>
                      <a:pt x="0" y="6688"/>
                      <a:pt x="2475" y="11517"/>
                    </a:cubicBezTo>
                    <a:cubicBezTo>
                      <a:pt x="3414" y="13350"/>
                      <a:pt x="4962" y="13986"/>
                      <a:pt x="6678" y="13986"/>
                    </a:cubicBezTo>
                    <a:cubicBezTo>
                      <a:pt x="8930" y="13986"/>
                      <a:pt x="11470" y="12890"/>
                      <a:pt x="13303" y="11961"/>
                    </a:cubicBezTo>
                    <a:cubicBezTo>
                      <a:pt x="14309" y="11451"/>
                      <a:pt x="15446" y="10449"/>
                      <a:pt x="16500" y="10449"/>
                    </a:cubicBezTo>
                    <a:cubicBezTo>
                      <a:pt x="16580" y="10449"/>
                      <a:pt x="16660" y="10454"/>
                      <a:pt x="16739" y="10467"/>
                    </a:cubicBezTo>
                    <a:cubicBezTo>
                      <a:pt x="18175" y="10691"/>
                      <a:pt x="19669" y="12546"/>
                      <a:pt x="21018" y="13183"/>
                    </a:cubicBezTo>
                    <a:cubicBezTo>
                      <a:pt x="22240" y="13760"/>
                      <a:pt x="23471" y="14098"/>
                      <a:pt x="24688" y="14098"/>
                    </a:cubicBezTo>
                    <a:cubicBezTo>
                      <a:pt x="25878" y="14098"/>
                      <a:pt x="27054" y="13775"/>
                      <a:pt x="28197" y="13036"/>
                    </a:cubicBezTo>
                    <a:cubicBezTo>
                      <a:pt x="33302" y="9728"/>
                      <a:pt x="32002" y="4459"/>
                      <a:pt x="27438" y="1667"/>
                    </a:cubicBezTo>
                    <a:cubicBezTo>
                      <a:pt x="27327" y="1599"/>
                      <a:pt x="27217" y="1569"/>
                      <a:pt x="27114" y="1569"/>
                    </a:cubicBezTo>
                    <a:cubicBezTo>
                      <a:pt x="26567" y="1569"/>
                      <a:pt x="26205" y="2408"/>
                      <a:pt x="26794" y="2768"/>
                    </a:cubicBezTo>
                    <a:cubicBezTo>
                      <a:pt x="30612" y="5103"/>
                      <a:pt x="30193" y="12756"/>
                      <a:pt x="24513" y="12756"/>
                    </a:cubicBezTo>
                    <a:cubicBezTo>
                      <a:pt x="23986" y="12756"/>
                      <a:pt x="23415" y="12690"/>
                      <a:pt x="22798" y="12548"/>
                    </a:cubicBezTo>
                    <a:cubicBezTo>
                      <a:pt x="20741" y="12076"/>
                      <a:pt x="18550" y="10100"/>
                      <a:pt x="17014" y="8853"/>
                    </a:cubicBezTo>
                    <a:cubicBezTo>
                      <a:pt x="16880" y="8744"/>
                      <a:pt x="16708" y="8667"/>
                      <a:pt x="16536" y="8667"/>
                    </a:cubicBezTo>
                    <a:cubicBezTo>
                      <a:pt x="16436" y="8667"/>
                      <a:pt x="16335" y="8693"/>
                      <a:pt x="16242" y="8753"/>
                    </a:cubicBezTo>
                    <a:cubicBezTo>
                      <a:pt x="14115" y="10140"/>
                      <a:pt x="11783" y="11575"/>
                      <a:pt x="9321" y="12264"/>
                    </a:cubicBezTo>
                    <a:cubicBezTo>
                      <a:pt x="8620" y="12460"/>
                      <a:pt x="7984" y="12550"/>
                      <a:pt x="7411" y="12550"/>
                    </a:cubicBezTo>
                    <a:cubicBezTo>
                      <a:pt x="1517" y="12550"/>
                      <a:pt x="2330" y="3031"/>
                      <a:pt x="8702" y="1257"/>
                    </a:cubicBezTo>
                    <a:cubicBezTo>
                      <a:pt x="9427" y="1055"/>
                      <a:pt x="9203" y="1"/>
                      <a:pt x="854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96" name="Google Shape;2196;p45">
                <a:extLst>
                  <a:ext uri="{FF2B5EF4-FFF2-40B4-BE49-F238E27FC236}">
                    <a16:creationId xmlns:a16="http://schemas.microsoft.com/office/drawing/2014/main" id="{E9A61D11-238F-4406-B211-250287A4D056}"/>
                  </a:ext>
                </a:extLst>
              </p:cNvPr>
              <p:cNvSpPr/>
              <p:nvPr/>
            </p:nvSpPr>
            <p:spPr>
              <a:xfrm>
                <a:off x="3664854" y="3017669"/>
                <a:ext cx="948482" cy="537968"/>
              </a:xfrm>
              <a:custGeom>
                <a:avLst/>
                <a:gdLst/>
                <a:ahLst/>
                <a:cxnLst/>
                <a:rect l="l" t="t" r="r" b="b"/>
                <a:pathLst>
                  <a:path w="37994" h="21447" extrusionOk="0">
                    <a:moveTo>
                      <a:pt x="37039" y="0"/>
                    </a:moveTo>
                    <a:cubicBezTo>
                      <a:pt x="36994" y="0"/>
                      <a:pt x="36947" y="5"/>
                      <a:pt x="36899" y="14"/>
                    </a:cubicBezTo>
                    <a:cubicBezTo>
                      <a:pt x="29888" y="1386"/>
                      <a:pt x="23764" y="4705"/>
                      <a:pt x="17874" y="8646"/>
                    </a:cubicBezTo>
                    <a:cubicBezTo>
                      <a:pt x="12408" y="12300"/>
                      <a:pt x="6849" y="17801"/>
                      <a:pt x="678" y="20172"/>
                    </a:cubicBezTo>
                    <a:cubicBezTo>
                      <a:pt x="0" y="20433"/>
                      <a:pt x="192" y="21447"/>
                      <a:pt x="789" y="21447"/>
                    </a:cubicBezTo>
                    <a:cubicBezTo>
                      <a:pt x="860" y="21447"/>
                      <a:pt x="935" y="21433"/>
                      <a:pt x="1016" y="21401"/>
                    </a:cubicBezTo>
                    <a:cubicBezTo>
                      <a:pt x="6351" y="19352"/>
                      <a:pt x="11149" y="14853"/>
                      <a:pt x="15801" y="11611"/>
                    </a:cubicBezTo>
                    <a:cubicBezTo>
                      <a:pt x="22412" y="7006"/>
                      <a:pt x="29218" y="2813"/>
                      <a:pt x="37237" y="1244"/>
                    </a:cubicBezTo>
                    <a:cubicBezTo>
                      <a:pt x="37994" y="1095"/>
                      <a:pt x="37739" y="0"/>
                      <a:pt x="37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97" name="Google Shape;2197;p45">
                <a:extLst>
                  <a:ext uri="{FF2B5EF4-FFF2-40B4-BE49-F238E27FC236}">
                    <a16:creationId xmlns:a16="http://schemas.microsoft.com/office/drawing/2014/main" id="{678B175D-D7F4-49A9-A23F-5C7999A2C8A5}"/>
                  </a:ext>
                </a:extLst>
              </p:cNvPr>
              <p:cNvSpPr/>
              <p:nvPr/>
            </p:nvSpPr>
            <p:spPr>
              <a:xfrm>
                <a:off x="4782340" y="3252168"/>
                <a:ext cx="37938" cy="140699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56273" extrusionOk="0">
                    <a:moveTo>
                      <a:pt x="637" y="0"/>
                    </a:moveTo>
                    <a:cubicBezTo>
                      <a:pt x="318" y="0"/>
                      <a:pt x="0" y="205"/>
                      <a:pt x="0" y="616"/>
                    </a:cubicBezTo>
                    <a:cubicBezTo>
                      <a:pt x="5" y="18963"/>
                      <a:pt x="153" y="37311"/>
                      <a:pt x="158" y="55657"/>
                    </a:cubicBezTo>
                    <a:cubicBezTo>
                      <a:pt x="158" y="56068"/>
                      <a:pt x="477" y="56273"/>
                      <a:pt x="795" y="56273"/>
                    </a:cubicBezTo>
                    <a:cubicBezTo>
                      <a:pt x="1114" y="56273"/>
                      <a:pt x="1433" y="56068"/>
                      <a:pt x="1433" y="55657"/>
                    </a:cubicBezTo>
                    <a:cubicBezTo>
                      <a:pt x="1427" y="37311"/>
                      <a:pt x="1280" y="18963"/>
                      <a:pt x="1275" y="616"/>
                    </a:cubicBezTo>
                    <a:cubicBezTo>
                      <a:pt x="1275" y="206"/>
                      <a:pt x="956" y="0"/>
                      <a:pt x="63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98" name="Google Shape;2198;p45">
                <a:extLst>
                  <a:ext uri="{FF2B5EF4-FFF2-40B4-BE49-F238E27FC236}">
                    <a16:creationId xmlns:a16="http://schemas.microsoft.com/office/drawing/2014/main" id="{794BACA2-F8FA-4EE0-B6C4-EAD907760AFF}"/>
                  </a:ext>
                </a:extLst>
              </p:cNvPr>
              <p:cNvSpPr/>
              <p:nvPr/>
            </p:nvSpPr>
            <p:spPr>
              <a:xfrm>
                <a:off x="4858219" y="4197060"/>
                <a:ext cx="113817" cy="189667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3" extrusionOk="0">
                    <a:moveTo>
                      <a:pt x="1895" y="1361"/>
                    </a:moveTo>
                    <a:cubicBezTo>
                      <a:pt x="2525" y="1361"/>
                      <a:pt x="2660" y="2822"/>
                      <a:pt x="2692" y="3335"/>
                    </a:cubicBezTo>
                    <a:cubicBezTo>
                      <a:pt x="2730" y="3931"/>
                      <a:pt x="2804" y="6165"/>
                      <a:pt x="1847" y="6281"/>
                    </a:cubicBezTo>
                    <a:cubicBezTo>
                      <a:pt x="1841" y="6282"/>
                      <a:pt x="1835" y="6282"/>
                      <a:pt x="1830" y="6282"/>
                    </a:cubicBezTo>
                    <a:cubicBezTo>
                      <a:pt x="1276" y="6282"/>
                      <a:pt x="1431" y="2824"/>
                      <a:pt x="1528" y="1499"/>
                    </a:cubicBezTo>
                    <a:lnTo>
                      <a:pt x="1528" y="1499"/>
                    </a:lnTo>
                    <a:cubicBezTo>
                      <a:pt x="1539" y="1492"/>
                      <a:pt x="1551" y="1485"/>
                      <a:pt x="1562" y="1478"/>
                    </a:cubicBezTo>
                    <a:cubicBezTo>
                      <a:pt x="1686" y="1397"/>
                      <a:pt x="1797" y="1361"/>
                      <a:pt x="1895" y="1361"/>
                    </a:cubicBezTo>
                    <a:close/>
                    <a:moveTo>
                      <a:pt x="1999" y="0"/>
                    </a:moveTo>
                    <a:cubicBezTo>
                      <a:pt x="1680" y="0"/>
                      <a:pt x="1320" y="116"/>
                      <a:pt x="919" y="376"/>
                    </a:cubicBezTo>
                    <a:cubicBezTo>
                      <a:pt x="857" y="417"/>
                      <a:pt x="805" y="463"/>
                      <a:pt x="764" y="512"/>
                    </a:cubicBezTo>
                    <a:lnTo>
                      <a:pt x="764" y="512"/>
                    </a:lnTo>
                    <a:cubicBezTo>
                      <a:pt x="527" y="586"/>
                      <a:pt x="322" y="778"/>
                      <a:pt x="289" y="1085"/>
                    </a:cubicBezTo>
                    <a:cubicBezTo>
                      <a:pt x="121" y="2653"/>
                      <a:pt x="0" y="4334"/>
                      <a:pt x="312" y="5892"/>
                    </a:cubicBezTo>
                    <a:cubicBezTo>
                      <a:pt x="508" y="6872"/>
                      <a:pt x="1094" y="7553"/>
                      <a:pt x="1824" y="7553"/>
                    </a:cubicBezTo>
                    <a:cubicBezTo>
                      <a:pt x="2200" y="7553"/>
                      <a:pt x="2615" y="7373"/>
                      <a:pt x="3034" y="6961"/>
                    </a:cubicBezTo>
                    <a:cubicBezTo>
                      <a:pt x="4473" y="5548"/>
                      <a:pt x="4211" y="0"/>
                      <a:pt x="199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199" name="Google Shape;2199;p45">
                <a:extLst>
                  <a:ext uri="{FF2B5EF4-FFF2-40B4-BE49-F238E27FC236}">
                    <a16:creationId xmlns:a16="http://schemas.microsoft.com/office/drawing/2014/main" id="{9B99C417-A50D-469D-A5CD-BC4962D4E4D3}"/>
                  </a:ext>
                </a:extLst>
              </p:cNvPr>
              <p:cNvSpPr/>
              <p:nvPr/>
            </p:nvSpPr>
            <p:spPr>
              <a:xfrm>
                <a:off x="4858219" y="3838415"/>
                <a:ext cx="113817" cy="189667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2" extrusionOk="0">
                    <a:moveTo>
                      <a:pt x="1895" y="1362"/>
                    </a:moveTo>
                    <a:cubicBezTo>
                      <a:pt x="2525" y="1362"/>
                      <a:pt x="2660" y="2822"/>
                      <a:pt x="2692" y="3333"/>
                    </a:cubicBezTo>
                    <a:cubicBezTo>
                      <a:pt x="2730" y="3931"/>
                      <a:pt x="2804" y="6164"/>
                      <a:pt x="1847" y="6281"/>
                    </a:cubicBezTo>
                    <a:cubicBezTo>
                      <a:pt x="1841" y="6282"/>
                      <a:pt x="1835" y="6282"/>
                      <a:pt x="1830" y="6282"/>
                    </a:cubicBezTo>
                    <a:cubicBezTo>
                      <a:pt x="1276" y="6282"/>
                      <a:pt x="1430" y="2825"/>
                      <a:pt x="1527" y="1500"/>
                    </a:cubicBezTo>
                    <a:lnTo>
                      <a:pt x="1527" y="1500"/>
                    </a:lnTo>
                    <a:cubicBezTo>
                      <a:pt x="1539" y="1493"/>
                      <a:pt x="1551" y="1486"/>
                      <a:pt x="1562" y="1478"/>
                    </a:cubicBezTo>
                    <a:cubicBezTo>
                      <a:pt x="1686" y="1397"/>
                      <a:pt x="1797" y="1362"/>
                      <a:pt x="1895" y="1362"/>
                    </a:cubicBezTo>
                    <a:close/>
                    <a:moveTo>
                      <a:pt x="2000" y="0"/>
                    </a:moveTo>
                    <a:cubicBezTo>
                      <a:pt x="1681" y="0"/>
                      <a:pt x="1320" y="116"/>
                      <a:pt x="919" y="377"/>
                    </a:cubicBezTo>
                    <a:cubicBezTo>
                      <a:pt x="857" y="417"/>
                      <a:pt x="806" y="462"/>
                      <a:pt x="765" y="512"/>
                    </a:cubicBezTo>
                    <a:lnTo>
                      <a:pt x="765" y="512"/>
                    </a:lnTo>
                    <a:cubicBezTo>
                      <a:pt x="528" y="586"/>
                      <a:pt x="322" y="777"/>
                      <a:pt x="289" y="1085"/>
                    </a:cubicBezTo>
                    <a:cubicBezTo>
                      <a:pt x="121" y="2655"/>
                      <a:pt x="0" y="4335"/>
                      <a:pt x="312" y="5892"/>
                    </a:cubicBezTo>
                    <a:cubicBezTo>
                      <a:pt x="508" y="6872"/>
                      <a:pt x="1094" y="7552"/>
                      <a:pt x="1824" y="7552"/>
                    </a:cubicBezTo>
                    <a:cubicBezTo>
                      <a:pt x="2200" y="7552"/>
                      <a:pt x="2615" y="7372"/>
                      <a:pt x="3034" y="6960"/>
                    </a:cubicBezTo>
                    <a:cubicBezTo>
                      <a:pt x="4473" y="5549"/>
                      <a:pt x="4211" y="0"/>
                      <a:pt x="20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00" name="Google Shape;2200;p45">
                <a:extLst>
                  <a:ext uri="{FF2B5EF4-FFF2-40B4-BE49-F238E27FC236}">
                    <a16:creationId xmlns:a16="http://schemas.microsoft.com/office/drawing/2014/main" id="{F4DDB476-D780-44A6-93D6-845CDD60BCFD}"/>
                  </a:ext>
                </a:extLst>
              </p:cNvPr>
              <p:cNvSpPr/>
              <p:nvPr/>
            </p:nvSpPr>
            <p:spPr>
              <a:xfrm>
                <a:off x="4858219" y="3510805"/>
                <a:ext cx="113817" cy="189669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3" extrusionOk="0">
                    <a:moveTo>
                      <a:pt x="1895" y="1362"/>
                    </a:moveTo>
                    <a:cubicBezTo>
                      <a:pt x="2525" y="1362"/>
                      <a:pt x="2660" y="2823"/>
                      <a:pt x="2692" y="3334"/>
                    </a:cubicBezTo>
                    <a:cubicBezTo>
                      <a:pt x="2730" y="3932"/>
                      <a:pt x="2804" y="6166"/>
                      <a:pt x="1847" y="6282"/>
                    </a:cubicBezTo>
                    <a:cubicBezTo>
                      <a:pt x="1841" y="6282"/>
                      <a:pt x="1835" y="6283"/>
                      <a:pt x="1830" y="6283"/>
                    </a:cubicBezTo>
                    <a:cubicBezTo>
                      <a:pt x="1276" y="6283"/>
                      <a:pt x="1431" y="2824"/>
                      <a:pt x="1528" y="1500"/>
                    </a:cubicBezTo>
                    <a:lnTo>
                      <a:pt x="1528" y="1500"/>
                    </a:lnTo>
                    <a:cubicBezTo>
                      <a:pt x="1539" y="1493"/>
                      <a:pt x="1551" y="1486"/>
                      <a:pt x="1562" y="1479"/>
                    </a:cubicBezTo>
                    <a:cubicBezTo>
                      <a:pt x="1686" y="1398"/>
                      <a:pt x="1797" y="1362"/>
                      <a:pt x="1895" y="1362"/>
                    </a:cubicBezTo>
                    <a:close/>
                    <a:moveTo>
                      <a:pt x="2000" y="1"/>
                    </a:moveTo>
                    <a:cubicBezTo>
                      <a:pt x="1681" y="1"/>
                      <a:pt x="1320" y="117"/>
                      <a:pt x="919" y="377"/>
                    </a:cubicBezTo>
                    <a:cubicBezTo>
                      <a:pt x="857" y="417"/>
                      <a:pt x="806" y="463"/>
                      <a:pt x="765" y="512"/>
                    </a:cubicBezTo>
                    <a:lnTo>
                      <a:pt x="765" y="512"/>
                    </a:lnTo>
                    <a:cubicBezTo>
                      <a:pt x="528" y="586"/>
                      <a:pt x="322" y="777"/>
                      <a:pt x="289" y="1086"/>
                    </a:cubicBezTo>
                    <a:cubicBezTo>
                      <a:pt x="121" y="2653"/>
                      <a:pt x="0" y="4335"/>
                      <a:pt x="312" y="5891"/>
                    </a:cubicBezTo>
                    <a:cubicBezTo>
                      <a:pt x="508" y="6872"/>
                      <a:pt x="1094" y="7553"/>
                      <a:pt x="1824" y="7553"/>
                    </a:cubicBezTo>
                    <a:cubicBezTo>
                      <a:pt x="2200" y="7553"/>
                      <a:pt x="2615" y="7372"/>
                      <a:pt x="3034" y="6960"/>
                    </a:cubicBezTo>
                    <a:cubicBezTo>
                      <a:pt x="4473" y="5549"/>
                      <a:pt x="4211" y="1"/>
                      <a:pt x="200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01" name="Google Shape;2201;p45">
                <a:extLst>
                  <a:ext uri="{FF2B5EF4-FFF2-40B4-BE49-F238E27FC236}">
                    <a16:creationId xmlns:a16="http://schemas.microsoft.com/office/drawing/2014/main" id="{3D743A52-99BB-4FEF-A2CF-79D72FE60E93}"/>
                  </a:ext>
                </a:extLst>
              </p:cNvPr>
              <p:cNvSpPr/>
              <p:nvPr/>
            </p:nvSpPr>
            <p:spPr>
              <a:xfrm>
                <a:off x="3958021" y="3117675"/>
                <a:ext cx="424232" cy="1258708"/>
              </a:xfrm>
              <a:custGeom>
                <a:avLst/>
                <a:gdLst/>
                <a:ahLst/>
                <a:cxnLst/>
                <a:rect l="l" t="t" r="r" b="b"/>
                <a:pathLst>
                  <a:path w="17007" h="50365" extrusionOk="0">
                    <a:moveTo>
                      <a:pt x="15906" y="0"/>
                    </a:moveTo>
                    <a:cubicBezTo>
                      <a:pt x="14015" y="790"/>
                      <a:pt x="11811" y="1261"/>
                      <a:pt x="10550" y="3152"/>
                    </a:cubicBezTo>
                    <a:cubicBezTo>
                      <a:pt x="8661" y="6143"/>
                      <a:pt x="10078" y="10238"/>
                      <a:pt x="10394" y="13388"/>
                    </a:cubicBezTo>
                    <a:cubicBezTo>
                      <a:pt x="11180" y="20632"/>
                      <a:pt x="11495" y="29137"/>
                      <a:pt x="8503" y="36065"/>
                    </a:cubicBezTo>
                    <a:cubicBezTo>
                      <a:pt x="6771" y="40002"/>
                      <a:pt x="4409" y="42208"/>
                      <a:pt x="1731" y="45514"/>
                    </a:cubicBezTo>
                    <a:cubicBezTo>
                      <a:pt x="944" y="46615"/>
                      <a:pt x="0" y="48034"/>
                      <a:pt x="1417" y="49609"/>
                    </a:cubicBezTo>
                    <a:cubicBezTo>
                      <a:pt x="1892" y="50143"/>
                      <a:pt x="2345" y="50364"/>
                      <a:pt x="2818" y="50364"/>
                    </a:cubicBezTo>
                    <a:cubicBezTo>
                      <a:pt x="3598" y="50364"/>
                      <a:pt x="4433" y="49763"/>
                      <a:pt x="5512" y="48979"/>
                    </a:cubicBezTo>
                    <a:cubicBezTo>
                      <a:pt x="11811" y="44411"/>
                      <a:pt x="14015" y="37011"/>
                      <a:pt x="15276" y="29609"/>
                    </a:cubicBezTo>
                    <a:cubicBezTo>
                      <a:pt x="16063" y="24727"/>
                      <a:pt x="17007" y="19371"/>
                      <a:pt x="16221" y="14489"/>
                    </a:cubicBezTo>
                    <a:cubicBezTo>
                      <a:pt x="15590" y="9765"/>
                      <a:pt x="14960" y="4882"/>
                      <a:pt x="16221" y="158"/>
                    </a:cubicBezTo>
                    <a:lnTo>
                      <a:pt x="15906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02" name="Google Shape;2202;p45">
                <a:extLst>
                  <a:ext uri="{FF2B5EF4-FFF2-40B4-BE49-F238E27FC236}">
                    <a16:creationId xmlns:a16="http://schemas.microsoft.com/office/drawing/2014/main" id="{1FB867CD-C5C5-4209-98E0-4233DE178C87}"/>
                  </a:ext>
                </a:extLst>
              </p:cNvPr>
              <p:cNvSpPr/>
              <p:nvPr/>
            </p:nvSpPr>
            <p:spPr>
              <a:xfrm>
                <a:off x="5037569" y="2186576"/>
                <a:ext cx="2093561" cy="1462169"/>
              </a:xfrm>
              <a:custGeom>
                <a:avLst/>
                <a:gdLst/>
                <a:ahLst/>
                <a:cxnLst/>
                <a:rect l="l" t="t" r="r" b="b"/>
                <a:pathLst>
                  <a:path w="83846" h="58475" extrusionOk="0">
                    <a:moveTo>
                      <a:pt x="72044" y="0"/>
                    </a:moveTo>
                    <a:cubicBezTo>
                      <a:pt x="71844" y="0"/>
                      <a:pt x="71649" y="95"/>
                      <a:pt x="71529" y="309"/>
                    </a:cubicBezTo>
                    <a:cubicBezTo>
                      <a:pt x="67936" y="6736"/>
                      <a:pt x="62753" y="12135"/>
                      <a:pt x="57770" y="17505"/>
                    </a:cubicBezTo>
                    <a:cubicBezTo>
                      <a:pt x="53285" y="22339"/>
                      <a:pt x="48448" y="26908"/>
                      <a:pt x="42705" y="30224"/>
                    </a:cubicBezTo>
                    <a:cubicBezTo>
                      <a:pt x="35789" y="34217"/>
                      <a:pt x="26130" y="37300"/>
                      <a:pt x="16982" y="37300"/>
                    </a:cubicBezTo>
                    <a:cubicBezTo>
                      <a:pt x="11262" y="37300"/>
                      <a:pt x="5742" y="36095"/>
                      <a:pt x="1218" y="33152"/>
                    </a:cubicBezTo>
                    <a:cubicBezTo>
                      <a:pt x="1105" y="33079"/>
                      <a:pt x="993" y="33047"/>
                      <a:pt x="889" y="33047"/>
                    </a:cubicBezTo>
                    <a:cubicBezTo>
                      <a:pt x="355" y="33047"/>
                      <a:pt x="1" y="33880"/>
                      <a:pt x="574" y="34254"/>
                    </a:cubicBezTo>
                    <a:lnTo>
                      <a:pt x="572" y="34254"/>
                    </a:lnTo>
                    <a:cubicBezTo>
                      <a:pt x="5234" y="37284"/>
                      <a:pt x="11027" y="38508"/>
                      <a:pt x="16989" y="38508"/>
                    </a:cubicBezTo>
                    <a:cubicBezTo>
                      <a:pt x="24926" y="38508"/>
                      <a:pt x="33162" y="36339"/>
                      <a:pt x="39429" y="33380"/>
                    </a:cubicBezTo>
                    <a:cubicBezTo>
                      <a:pt x="45937" y="30308"/>
                      <a:pt x="51410" y="25870"/>
                      <a:pt x="56422" y="20758"/>
                    </a:cubicBezTo>
                    <a:cubicBezTo>
                      <a:pt x="59172" y="17952"/>
                      <a:pt x="61795" y="15006"/>
                      <a:pt x="64404" y="12068"/>
                    </a:cubicBezTo>
                    <a:cubicBezTo>
                      <a:pt x="66732" y="9450"/>
                      <a:pt x="68803" y="5371"/>
                      <a:pt x="71379" y="3106"/>
                    </a:cubicBezTo>
                    <a:cubicBezTo>
                      <a:pt x="72012" y="2549"/>
                      <a:pt x="72249" y="2254"/>
                      <a:pt x="72434" y="2254"/>
                    </a:cubicBezTo>
                    <a:cubicBezTo>
                      <a:pt x="72680" y="2254"/>
                      <a:pt x="72832" y="2774"/>
                      <a:pt x="73693" y="3893"/>
                    </a:cubicBezTo>
                    <a:cubicBezTo>
                      <a:pt x="74605" y="5079"/>
                      <a:pt x="75540" y="6253"/>
                      <a:pt x="76548" y="7362"/>
                    </a:cubicBezTo>
                    <a:cubicBezTo>
                      <a:pt x="77501" y="8405"/>
                      <a:pt x="78488" y="9442"/>
                      <a:pt x="79600" y="10317"/>
                    </a:cubicBezTo>
                    <a:cubicBezTo>
                      <a:pt x="79798" y="10471"/>
                      <a:pt x="81857" y="11669"/>
                      <a:pt x="81934" y="11851"/>
                    </a:cubicBezTo>
                    <a:cubicBezTo>
                      <a:pt x="83081" y="14546"/>
                      <a:pt x="77600" y="21521"/>
                      <a:pt x="76185" y="23635"/>
                    </a:cubicBezTo>
                    <a:cubicBezTo>
                      <a:pt x="73592" y="27509"/>
                      <a:pt x="70672" y="31151"/>
                      <a:pt x="67740" y="34771"/>
                    </a:cubicBezTo>
                    <a:cubicBezTo>
                      <a:pt x="62523" y="41208"/>
                      <a:pt x="56669" y="47036"/>
                      <a:pt x="49530" y="51348"/>
                    </a:cubicBezTo>
                    <a:cubicBezTo>
                      <a:pt x="45834" y="53580"/>
                      <a:pt x="41686" y="55704"/>
                      <a:pt x="37409" y="56521"/>
                    </a:cubicBezTo>
                    <a:cubicBezTo>
                      <a:pt x="35687" y="56850"/>
                      <a:pt x="32922" y="57137"/>
                      <a:pt x="30135" y="57137"/>
                    </a:cubicBezTo>
                    <a:cubicBezTo>
                      <a:pt x="27130" y="57137"/>
                      <a:pt x="24099" y="56804"/>
                      <a:pt x="22321" y="55832"/>
                    </a:cubicBezTo>
                    <a:cubicBezTo>
                      <a:pt x="22214" y="55774"/>
                      <a:pt x="22109" y="55748"/>
                      <a:pt x="22010" y="55748"/>
                    </a:cubicBezTo>
                    <a:cubicBezTo>
                      <a:pt x="21440" y="55748"/>
                      <a:pt x="21063" y="56597"/>
                      <a:pt x="21677" y="56931"/>
                    </a:cubicBezTo>
                    <a:cubicBezTo>
                      <a:pt x="23770" y="58075"/>
                      <a:pt x="26927" y="58474"/>
                      <a:pt x="30066" y="58474"/>
                    </a:cubicBezTo>
                    <a:cubicBezTo>
                      <a:pt x="32909" y="58474"/>
                      <a:pt x="35737" y="58147"/>
                      <a:pt x="37748" y="57750"/>
                    </a:cubicBezTo>
                    <a:cubicBezTo>
                      <a:pt x="44527" y="56416"/>
                      <a:pt x="51122" y="52288"/>
                      <a:pt x="56445" y="48070"/>
                    </a:cubicBezTo>
                    <a:cubicBezTo>
                      <a:pt x="62644" y="43159"/>
                      <a:pt x="67614" y="37128"/>
                      <a:pt x="72441" y="30911"/>
                    </a:cubicBezTo>
                    <a:cubicBezTo>
                      <a:pt x="77015" y="25021"/>
                      <a:pt x="81178" y="18878"/>
                      <a:pt x="83719" y="11825"/>
                    </a:cubicBezTo>
                    <a:cubicBezTo>
                      <a:pt x="83845" y="11470"/>
                      <a:pt x="83570" y="11164"/>
                      <a:pt x="83273" y="11041"/>
                    </a:cubicBezTo>
                    <a:cubicBezTo>
                      <a:pt x="78672" y="9114"/>
                      <a:pt x="75440" y="4219"/>
                      <a:pt x="72631" y="309"/>
                    </a:cubicBezTo>
                    <a:cubicBezTo>
                      <a:pt x="72490" y="114"/>
                      <a:pt x="72264" y="0"/>
                      <a:pt x="720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03" name="Google Shape;2203;p45">
                <a:extLst>
                  <a:ext uri="{FF2B5EF4-FFF2-40B4-BE49-F238E27FC236}">
                    <a16:creationId xmlns:a16="http://schemas.microsoft.com/office/drawing/2014/main" id="{2BD0A142-871C-4D8A-BF63-EA4655E1988C}"/>
                  </a:ext>
                </a:extLst>
              </p:cNvPr>
              <p:cNvSpPr/>
              <p:nvPr/>
            </p:nvSpPr>
            <p:spPr>
              <a:xfrm>
                <a:off x="5575618" y="3590122"/>
                <a:ext cx="62083" cy="1006966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40249" extrusionOk="0">
                    <a:moveTo>
                      <a:pt x="780" y="1"/>
                    </a:moveTo>
                    <a:cubicBezTo>
                      <a:pt x="461" y="1"/>
                      <a:pt x="139" y="206"/>
                      <a:pt x="132" y="617"/>
                    </a:cubicBezTo>
                    <a:cubicBezTo>
                      <a:pt x="0" y="8155"/>
                      <a:pt x="193" y="15715"/>
                      <a:pt x="319" y="23254"/>
                    </a:cubicBezTo>
                    <a:cubicBezTo>
                      <a:pt x="377" y="26730"/>
                      <a:pt x="475" y="30216"/>
                      <a:pt x="686" y="33688"/>
                    </a:cubicBezTo>
                    <a:cubicBezTo>
                      <a:pt x="758" y="34881"/>
                      <a:pt x="680" y="36294"/>
                      <a:pt x="949" y="37434"/>
                    </a:cubicBezTo>
                    <a:lnTo>
                      <a:pt x="1010" y="38279"/>
                    </a:lnTo>
                    <a:cubicBezTo>
                      <a:pt x="892" y="38734"/>
                      <a:pt x="916" y="39013"/>
                      <a:pt x="1084" y="39115"/>
                    </a:cubicBezTo>
                    <a:lnTo>
                      <a:pt x="1084" y="39115"/>
                    </a:lnTo>
                    <a:cubicBezTo>
                      <a:pt x="892" y="39391"/>
                      <a:pt x="878" y="39819"/>
                      <a:pt x="1235" y="40066"/>
                    </a:cubicBezTo>
                    <a:lnTo>
                      <a:pt x="1356" y="40150"/>
                    </a:lnTo>
                    <a:cubicBezTo>
                      <a:pt x="1455" y="40219"/>
                      <a:pt x="1560" y="40249"/>
                      <a:pt x="1664" y="40249"/>
                    </a:cubicBezTo>
                    <a:cubicBezTo>
                      <a:pt x="1994" y="40249"/>
                      <a:pt x="2304" y="39942"/>
                      <a:pt x="2315" y="39600"/>
                    </a:cubicBezTo>
                    <a:cubicBezTo>
                      <a:pt x="2476" y="34195"/>
                      <a:pt x="1684" y="28673"/>
                      <a:pt x="1594" y="23256"/>
                    </a:cubicBezTo>
                    <a:cubicBezTo>
                      <a:pt x="1468" y="15715"/>
                      <a:pt x="1275" y="8155"/>
                      <a:pt x="1406" y="617"/>
                    </a:cubicBezTo>
                    <a:cubicBezTo>
                      <a:pt x="1413" y="206"/>
                      <a:pt x="1098" y="1"/>
                      <a:pt x="78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04" name="Google Shape;2204;p45">
                <a:extLst>
                  <a:ext uri="{FF2B5EF4-FFF2-40B4-BE49-F238E27FC236}">
                    <a16:creationId xmlns:a16="http://schemas.microsoft.com/office/drawing/2014/main" id="{DC9032A1-AF6A-4CDE-ABBB-645A6D6D298E}"/>
                  </a:ext>
                </a:extLst>
              </p:cNvPr>
              <p:cNvSpPr/>
              <p:nvPr/>
            </p:nvSpPr>
            <p:spPr>
              <a:xfrm>
                <a:off x="5192774" y="3110778"/>
                <a:ext cx="413884" cy="1075936"/>
              </a:xfrm>
              <a:custGeom>
                <a:avLst/>
                <a:gdLst/>
                <a:ahLst/>
                <a:cxnLst/>
                <a:rect l="l" t="t" r="r" b="b"/>
                <a:pathLst>
                  <a:path w="16536" h="43152" extrusionOk="0">
                    <a:moveTo>
                      <a:pt x="1418" y="0"/>
                    </a:moveTo>
                    <a:lnTo>
                      <a:pt x="1418" y="0"/>
                    </a:lnTo>
                    <a:cubicBezTo>
                      <a:pt x="1575" y="2678"/>
                      <a:pt x="630" y="5356"/>
                      <a:pt x="472" y="8032"/>
                    </a:cubicBezTo>
                    <a:cubicBezTo>
                      <a:pt x="1" y="13230"/>
                      <a:pt x="1" y="18112"/>
                      <a:pt x="946" y="23308"/>
                    </a:cubicBezTo>
                    <a:cubicBezTo>
                      <a:pt x="2205" y="30710"/>
                      <a:pt x="5984" y="40790"/>
                      <a:pt x="14489" y="42522"/>
                    </a:cubicBezTo>
                    <a:cubicBezTo>
                      <a:pt x="15119" y="42678"/>
                      <a:pt x="15592" y="42994"/>
                      <a:pt x="16220" y="43152"/>
                    </a:cubicBezTo>
                    <a:cubicBezTo>
                      <a:pt x="16536" y="40946"/>
                      <a:pt x="16064" y="38270"/>
                      <a:pt x="16064" y="35906"/>
                    </a:cubicBezTo>
                    <a:cubicBezTo>
                      <a:pt x="9447" y="35120"/>
                      <a:pt x="5037" y="26457"/>
                      <a:pt x="4251" y="20630"/>
                    </a:cubicBezTo>
                    <a:cubicBezTo>
                      <a:pt x="3306" y="14333"/>
                      <a:pt x="3464" y="7087"/>
                      <a:pt x="5982" y="1104"/>
                    </a:cubicBezTo>
                    <a:cubicBezTo>
                      <a:pt x="4567" y="946"/>
                      <a:pt x="2677" y="158"/>
                      <a:pt x="1575" y="158"/>
                    </a:cubicBezTo>
                    <a:lnTo>
                      <a:pt x="1418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05" name="Google Shape;2205;p45">
                <a:extLst>
                  <a:ext uri="{FF2B5EF4-FFF2-40B4-BE49-F238E27FC236}">
                    <a16:creationId xmlns:a16="http://schemas.microsoft.com/office/drawing/2014/main" id="{A59711E6-7023-467F-9677-CB763F440BDF}"/>
                  </a:ext>
                </a:extLst>
              </p:cNvPr>
              <p:cNvSpPr/>
              <p:nvPr/>
            </p:nvSpPr>
            <p:spPr>
              <a:xfrm>
                <a:off x="4147719" y="2865934"/>
                <a:ext cx="500108" cy="362093"/>
              </a:xfrm>
              <a:custGeom>
                <a:avLst/>
                <a:gdLst/>
                <a:ahLst/>
                <a:cxnLst/>
                <a:rect l="l" t="t" r="r" b="b"/>
                <a:pathLst>
                  <a:path w="19885" h="14470" extrusionOk="0">
                    <a:moveTo>
                      <a:pt x="14946" y="1"/>
                    </a:moveTo>
                    <a:cubicBezTo>
                      <a:pt x="11143" y="1"/>
                      <a:pt x="7072" y="450"/>
                      <a:pt x="3999" y="2242"/>
                    </a:cubicBezTo>
                    <a:cubicBezTo>
                      <a:pt x="70" y="4528"/>
                      <a:pt x="21" y="9823"/>
                      <a:pt x="2" y="13854"/>
                    </a:cubicBezTo>
                    <a:cubicBezTo>
                      <a:pt x="0" y="14265"/>
                      <a:pt x="318" y="14470"/>
                      <a:pt x="637" y="14470"/>
                    </a:cubicBezTo>
                    <a:cubicBezTo>
                      <a:pt x="956" y="14470"/>
                      <a:pt x="1275" y="14265"/>
                      <a:pt x="1277" y="13854"/>
                    </a:cubicBezTo>
                    <a:cubicBezTo>
                      <a:pt x="1302" y="8965"/>
                      <a:pt x="1594" y="4041"/>
                      <a:pt x="7011" y="2417"/>
                    </a:cubicBezTo>
                    <a:cubicBezTo>
                      <a:pt x="9783" y="1587"/>
                      <a:pt x="12739" y="1307"/>
                      <a:pt x="15665" y="1307"/>
                    </a:cubicBezTo>
                    <a:cubicBezTo>
                      <a:pt x="16807" y="1307"/>
                      <a:pt x="17945" y="1350"/>
                      <a:pt x="19066" y="1419"/>
                    </a:cubicBezTo>
                    <a:cubicBezTo>
                      <a:pt x="19082" y="1420"/>
                      <a:pt x="19097" y="1421"/>
                      <a:pt x="19113" y="1421"/>
                    </a:cubicBezTo>
                    <a:cubicBezTo>
                      <a:pt x="19884" y="1421"/>
                      <a:pt x="19865" y="194"/>
                      <a:pt x="19066" y="144"/>
                    </a:cubicBezTo>
                    <a:cubicBezTo>
                      <a:pt x="17776" y="65"/>
                      <a:pt x="16380" y="1"/>
                      <a:pt x="149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06" name="Google Shape;2206;p45">
                <a:extLst>
                  <a:ext uri="{FF2B5EF4-FFF2-40B4-BE49-F238E27FC236}">
                    <a16:creationId xmlns:a16="http://schemas.microsoft.com/office/drawing/2014/main" id="{00CFE868-A877-4CC8-BC6A-3CB6F4D3BAC4}"/>
                  </a:ext>
                </a:extLst>
              </p:cNvPr>
              <p:cNvSpPr/>
              <p:nvPr/>
            </p:nvSpPr>
            <p:spPr>
              <a:xfrm>
                <a:off x="4985832" y="2859037"/>
                <a:ext cx="520805" cy="286225"/>
              </a:xfrm>
              <a:custGeom>
                <a:avLst/>
                <a:gdLst/>
                <a:ahLst/>
                <a:cxnLst/>
                <a:rect l="l" t="t" r="r" b="b"/>
                <a:pathLst>
                  <a:path w="20716" h="11484" extrusionOk="0">
                    <a:moveTo>
                      <a:pt x="802" y="0"/>
                    </a:moveTo>
                    <a:cubicBezTo>
                      <a:pt x="1" y="0"/>
                      <a:pt x="9" y="1255"/>
                      <a:pt x="822" y="1276"/>
                    </a:cubicBezTo>
                    <a:cubicBezTo>
                      <a:pt x="5050" y="1382"/>
                      <a:pt x="9674" y="2003"/>
                      <a:pt x="13742" y="3290"/>
                    </a:cubicBezTo>
                    <a:cubicBezTo>
                      <a:pt x="17521" y="4486"/>
                      <a:pt x="18982" y="7041"/>
                      <a:pt x="19398" y="10875"/>
                    </a:cubicBezTo>
                    <a:cubicBezTo>
                      <a:pt x="19442" y="11279"/>
                      <a:pt x="19784" y="11483"/>
                      <a:pt x="20103" y="11483"/>
                    </a:cubicBezTo>
                    <a:cubicBezTo>
                      <a:pt x="20421" y="11483"/>
                      <a:pt x="20716" y="11281"/>
                      <a:pt x="20671" y="10875"/>
                    </a:cubicBezTo>
                    <a:cubicBezTo>
                      <a:pt x="20325" y="7667"/>
                      <a:pt x="19494" y="4723"/>
                      <a:pt x="16534" y="3050"/>
                    </a:cubicBezTo>
                    <a:cubicBezTo>
                      <a:pt x="12143" y="565"/>
                      <a:pt x="5749" y="123"/>
                      <a:pt x="822" y="1"/>
                    </a:cubicBezTo>
                    <a:cubicBezTo>
                      <a:pt x="815" y="0"/>
                      <a:pt x="808" y="0"/>
                      <a:pt x="8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07" name="Google Shape;2207;p45">
                <a:extLst>
                  <a:ext uri="{FF2B5EF4-FFF2-40B4-BE49-F238E27FC236}">
                    <a16:creationId xmlns:a16="http://schemas.microsoft.com/office/drawing/2014/main" id="{F6B43FEF-26C6-4A26-8785-646F23671840}"/>
                  </a:ext>
                </a:extLst>
              </p:cNvPr>
              <p:cNvSpPr/>
              <p:nvPr/>
            </p:nvSpPr>
            <p:spPr>
              <a:xfrm>
                <a:off x="4433987" y="2686612"/>
                <a:ext cx="217290" cy="203461"/>
              </a:xfrm>
              <a:custGeom>
                <a:avLst/>
                <a:gdLst/>
                <a:ahLst/>
                <a:cxnLst/>
                <a:rect l="l" t="t" r="r" b="b"/>
                <a:pathLst>
                  <a:path w="8742" h="8026" extrusionOk="0">
                    <a:moveTo>
                      <a:pt x="7804" y="1"/>
                    </a:moveTo>
                    <a:cubicBezTo>
                      <a:pt x="7756" y="1"/>
                      <a:pt x="7706" y="6"/>
                      <a:pt x="7653" y="17"/>
                    </a:cubicBezTo>
                    <a:cubicBezTo>
                      <a:pt x="3985" y="805"/>
                      <a:pt x="1046" y="3590"/>
                      <a:pt x="122" y="7234"/>
                    </a:cubicBezTo>
                    <a:cubicBezTo>
                      <a:pt x="0" y="7712"/>
                      <a:pt x="397" y="8026"/>
                      <a:pt x="776" y="8026"/>
                    </a:cubicBezTo>
                    <a:cubicBezTo>
                      <a:pt x="1027" y="8026"/>
                      <a:pt x="1270" y="7889"/>
                      <a:pt x="1351" y="7572"/>
                    </a:cubicBezTo>
                    <a:cubicBezTo>
                      <a:pt x="2172" y="4335"/>
                      <a:pt x="4741" y="1945"/>
                      <a:pt x="7992" y="1247"/>
                    </a:cubicBezTo>
                    <a:cubicBezTo>
                      <a:pt x="8741" y="1084"/>
                      <a:pt x="8494" y="1"/>
                      <a:pt x="780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08" name="Google Shape;2208;p45">
                <a:extLst>
                  <a:ext uri="{FF2B5EF4-FFF2-40B4-BE49-F238E27FC236}">
                    <a16:creationId xmlns:a16="http://schemas.microsoft.com/office/drawing/2014/main" id="{4D504C10-FAB4-4D43-BCEF-9560399C7F99}"/>
                  </a:ext>
                </a:extLst>
              </p:cNvPr>
              <p:cNvSpPr/>
              <p:nvPr/>
            </p:nvSpPr>
            <p:spPr>
              <a:xfrm>
                <a:off x="4944444" y="2683162"/>
                <a:ext cx="206942" cy="206911"/>
              </a:xfrm>
              <a:custGeom>
                <a:avLst/>
                <a:gdLst/>
                <a:ahLst/>
                <a:cxnLst/>
                <a:rect l="l" t="t" r="r" b="b"/>
                <a:pathLst>
                  <a:path w="8192" h="8178" extrusionOk="0">
                    <a:moveTo>
                      <a:pt x="905" y="1"/>
                    </a:moveTo>
                    <a:cubicBezTo>
                      <a:pt x="235" y="1"/>
                      <a:pt x="0" y="1067"/>
                      <a:pt x="737" y="1252"/>
                    </a:cubicBezTo>
                    <a:cubicBezTo>
                      <a:pt x="3755" y="2010"/>
                      <a:pt x="6618" y="4279"/>
                      <a:pt x="6883" y="7567"/>
                    </a:cubicBezTo>
                    <a:cubicBezTo>
                      <a:pt x="6917" y="7973"/>
                      <a:pt x="7254" y="8178"/>
                      <a:pt x="7573" y="8178"/>
                    </a:cubicBezTo>
                    <a:cubicBezTo>
                      <a:pt x="7891" y="8178"/>
                      <a:pt x="8191" y="7975"/>
                      <a:pt x="8158" y="7567"/>
                    </a:cubicBezTo>
                    <a:cubicBezTo>
                      <a:pt x="7844" y="3700"/>
                      <a:pt x="4689" y="931"/>
                      <a:pt x="1075" y="23"/>
                    </a:cubicBezTo>
                    <a:cubicBezTo>
                      <a:pt x="1016" y="8"/>
                      <a:pt x="959" y="1"/>
                      <a:pt x="90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09" name="Google Shape;2209;p45">
                <a:extLst>
                  <a:ext uri="{FF2B5EF4-FFF2-40B4-BE49-F238E27FC236}">
                    <a16:creationId xmlns:a16="http://schemas.microsoft.com/office/drawing/2014/main" id="{73A2E9FC-85CD-4881-8ACC-37020E4FFB82}"/>
                  </a:ext>
                </a:extLst>
              </p:cNvPr>
              <p:cNvSpPr/>
              <p:nvPr/>
            </p:nvSpPr>
            <p:spPr>
              <a:xfrm>
                <a:off x="4530560" y="2762479"/>
                <a:ext cx="127615" cy="134491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5363" extrusionOk="0">
                    <a:moveTo>
                      <a:pt x="4340" y="0"/>
                    </a:moveTo>
                    <a:cubicBezTo>
                      <a:pt x="4332" y="0"/>
                      <a:pt x="4324" y="0"/>
                      <a:pt x="4316" y="1"/>
                    </a:cubicBezTo>
                    <a:cubicBezTo>
                      <a:pt x="1714" y="79"/>
                      <a:pt x="466" y="2222"/>
                      <a:pt x="80" y="4563"/>
                    </a:cubicBezTo>
                    <a:cubicBezTo>
                      <a:pt x="1" y="5046"/>
                      <a:pt x="414" y="5363"/>
                      <a:pt x="784" y="5363"/>
                    </a:cubicBezTo>
                    <a:cubicBezTo>
                      <a:pt x="1029" y="5363"/>
                      <a:pt x="1256" y="5224"/>
                      <a:pt x="1309" y="4902"/>
                    </a:cubicBezTo>
                    <a:cubicBezTo>
                      <a:pt x="1593" y="3178"/>
                      <a:pt x="2305" y="1335"/>
                      <a:pt x="4316" y="1275"/>
                    </a:cubicBezTo>
                    <a:cubicBezTo>
                      <a:pt x="5126" y="1251"/>
                      <a:pt x="5137" y="0"/>
                      <a:pt x="43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10" name="Google Shape;2210;p45">
                <a:extLst>
                  <a:ext uri="{FF2B5EF4-FFF2-40B4-BE49-F238E27FC236}">
                    <a16:creationId xmlns:a16="http://schemas.microsoft.com/office/drawing/2014/main" id="{BAA9FA77-8645-44DA-8ACB-4D2C397E06F5}"/>
                  </a:ext>
                </a:extLst>
              </p:cNvPr>
              <p:cNvSpPr/>
              <p:nvPr/>
            </p:nvSpPr>
            <p:spPr>
              <a:xfrm>
                <a:off x="4968588" y="2776273"/>
                <a:ext cx="103471" cy="100006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04" extrusionOk="0">
                    <a:moveTo>
                      <a:pt x="792" y="0"/>
                    </a:moveTo>
                    <a:cubicBezTo>
                      <a:pt x="1" y="0"/>
                      <a:pt x="13" y="1245"/>
                      <a:pt x="821" y="1276"/>
                    </a:cubicBezTo>
                    <a:lnTo>
                      <a:pt x="821" y="1274"/>
                    </a:lnTo>
                    <a:cubicBezTo>
                      <a:pt x="1996" y="1318"/>
                      <a:pt x="2729" y="2603"/>
                      <a:pt x="2885" y="3642"/>
                    </a:cubicBezTo>
                    <a:cubicBezTo>
                      <a:pt x="2934" y="3964"/>
                      <a:pt x="3158" y="4103"/>
                      <a:pt x="3403" y="4103"/>
                    </a:cubicBezTo>
                    <a:cubicBezTo>
                      <a:pt x="3772" y="4103"/>
                      <a:pt x="4188" y="3787"/>
                      <a:pt x="4115" y="3303"/>
                    </a:cubicBezTo>
                    <a:cubicBezTo>
                      <a:pt x="3869" y="1669"/>
                      <a:pt x="2552" y="66"/>
                      <a:pt x="821" y="1"/>
                    </a:cubicBezTo>
                    <a:cubicBezTo>
                      <a:pt x="811" y="1"/>
                      <a:pt x="802" y="0"/>
                      <a:pt x="79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11" name="Google Shape;2211;p45">
                <a:extLst>
                  <a:ext uri="{FF2B5EF4-FFF2-40B4-BE49-F238E27FC236}">
                    <a16:creationId xmlns:a16="http://schemas.microsoft.com/office/drawing/2014/main" id="{CDB2FEAC-ABB3-4DE0-9874-5CFF4AA71405}"/>
                  </a:ext>
                </a:extLst>
              </p:cNvPr>
              <p:cNvSpPr/>
              <p:nvPr/>
            </p:nvSpPr>
            <p:spPr>
              <a:xfrm>
                <a:off x="3654506" y="1231340"/>
                <a:ext cx="2200482" cy="1824262"/>
              </a:xfrm>
              <a:custGeom>
                <a:avLst/>
                <a:gdLst/>
                <a:ahLst/>
                <a:cxnLst/>
                <a:rect l="l" t="t" r="r" b="b"/>
                <a:pathLst>
                  <a:path w="87986" h="72961" extrusionOk="0">
                    <a:moveTo>
                      <a:pt x="45340" y="0"/>
                    </a:moveTo>
                    <a:cubicBezTo>
                      <a:pt x="39094" y="0"/>
                      <a:pt x="32778" y="1428"/>
                      <a:pt x="27073" y="4043"/>
                    </a:cubicBezTo>
                    <a:cubicBezTo>
                      <a:pt x="20892" y="6877"/>
                      <a:pt x="15603" y="11852"/>
                      <a:pt x="12437" y="17870"/>
                    </a:cubicBezTo>
                    <a:cubicBezTo>
                      <a:pt x="8241" y="25842"/>
                      <a:pt x="8004" y="34857"/>
                      <a:pt x="6396" y="43529"/>
                    </a:cubicBezTo>
                    <a:cubicBezTo>
                      <a:pt x="5446" y="48664"/>
                      <a:pt x="2431" y="52099"/>
                      <a:pt x="729" y="56801"/>
                    </a:cubicBezTo>
                    <a:cubicBezTo>
                      <a:pt x="122" y="58473"/>
                      <a:pt x="1" y="59771"/>
                      <a:pt x="1220" y="61207"/>
                    </a:cubicBezTo>
                    <a:cubicBezTo>
                      <a:pt x="3117" y="63440"/>
                      <a:pt x="7084" y="64602"/>
                      <a:pt x="9616" y="65968"/>
                    </a:cubicBezTo>
                    <a:cubicBezTo>
                      <a:pt x="13504" y="68066"/>
                      <a:pt x="17395" y="70074"/>
                      <a:pt x="21772" y="70891"/>
                    </a:cubicBezTo>
                    <a:cubicBezTo>
                      <a:pt x="21818" y="70899"/>
                      <a:pt x="21862" y="70903"/>
                      <a:pt x="21905" y="70903"/>
                    </a:cubicBezTo>
                    <a:cubicBezTo>
                      <a:pt x="22609" y="70903"/>
                      <a:pt x="22871" y="69804"/>
                      <a:pt x="22111" y="69662"/>
                    </a:cubicBezTo>
                    <a:lnTo>
                      <a:pt x="22111" y="69660"/>
                    </a:lnTo>
                    <a:cubicBezTo>
                      <a:pt x="17591" y="68818"/>
                      <a:pt x="13579" y="66668"/>
                      <a:pt x="9577" y="64494"/>
                    </a:cubicBezTo>
                    <a:cubicBezTo>
                      <a:pt x="5709" y="62393"/>
                      <a:pt x="623" y="61341"/>
                      <a:pt x="3035" y="55187"/>
                    </a:cubicBezTo>
                    <a:cubicBezTo>
                      <a:pt x="4330" y="51878"/>
                      <a:pt x="6424" y="49262"/>
                      <a:pt x="7280" y="45719"/>
                    </a:cubicBezTo>
                    <a:cubicBezTo>
                      <a:pt x="8290" y="41537"/>
                      <a:pt x="8557" y="37165"/>
                      <a:pt x="9249" y="32925"/>
                    </a:cubicBezTo>
                    <a:cubicBezTo>
                      <a:pt x="10682" y="24137"/>
                      <a:pt x="13500" y="15916"/>
                      <a:pt x="20373" y="9909"/>
                    </a:cubicBezTo>
                    <a:cubicBezTo>
                      <a:pt x="27071" y="4052"/>
                      <a:pt x="36860" y="1173"/>
                      <a:pt x="45717" y="1173"/>
                    </a:cubicBezTo>
                    <a:cubicBezTo>
                      <a:pt x="46005" y="1173"/>
                      <a:pt x="46292" y="1176"/>
                      <a:pt x="46577" y="1183"/>
                    </a:cubicBezTo>
                    <a:cubicBezTo>
                      <a:pt x="65925" y="1593"/>
                      <a:pt x="79312" y="18601"/>
                      <a:pt x="80434" y="37037"/>
                    </a:cubicBezTo>
                    <a:cubicBezTo>
                      <a:pt x="80850" y="43868"/>
                      <a:pt x="79454" y="51477"/>
                      <a:pt x="82437" y="57911"/>
                    </a:cubicBezTo>
                    <a:cubicBezTo>
                      <a:pt x="83928" y="61130"/>
                      <a:pt x="87659" y="64527"/>
                      <a:pt x="83289" y="67338"/>
                    </a:cubicBezTo>
                    <a:cubicBezTo>
                      <a:pt x="80354" y="69227"/>
                      <a:pt x="76505" y="71685"/>
                      <a:pt x="72967" y="71685"/>
                    </a:cubicBezTo>
                    <a:cubicBezTo>
                      <a:pt x="72147" y="71685"/>
                      <a:pt x="72145" y="72960"/>
                      <a:pt x="72967" y="72960"/>
                    </a:cubicBezTo>
                    <a:cubicBezTo>
                      <a:pt x="77113" y="72960"/>
                      <a:pt x="83698" y="69719"/>
                      <a:pt x="86400" y="66554"/>
                    </a:cubicBezTo>
                    <a:cubicBezTo>
                      <a:pt x="87403" y="65379"/>
                      <a:pt x="87986" y="64259"/>
                      <a:pt x="87435" y="62714"/>
                    </a:cubicBezTo>
                    <a:cubicBezTo>
                      <a:pt x="87158" y="61937"/>
                      <a:pt x="86367" y="61397"/>
                      <a:pt x="85874" y="60787"/>
                    </a:cubicBezTo>
                    <a:cubicBezTo>
                      <a:pt x="84040" y="58509"/>
                      <a:pt x="82881" y="56099"/>
                      <a:pt x="82321" y="53216"/>
                    </a:cubicBezTo>
                    <a:cubicBezTo>
                      <a:pt x="80661" y="44657"/>
                      <a:pt x="82921" y="35775"/>
                      <a:pt x="80092" y="27341"/>
                    </a:cubicBezTo>
                    <a:cubicBezTo>
                      <a:pt x="77846" y="20643"/>
                      <a:pt x="74274" y="13630"/>
                      <a:pt x="69025" y="8786"/>
                    </a:cubicBezTo>
                    <a:cubicBezTo>
                      <a:pt x="62451" y="2719"/>
                      <a:pt x="53961" y="0"/>
                      <a:pt x="453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12" name="Google Shape;2212;p45">
                <a:extLst>
                  <a:ext uri="{FF2B5EF4-FFF2-40B4-BE49-F238E27FC236}">
                    <a16:creationId xmlns:a16="http://schemas.microsoft.com/office/drawing/2014/main" id="{BC986241-5272-440F-B51C-08E658221178}"/>
                  </a:ext>
                </a:extLst>
              </p:cNvPr>
              <p:cNvSpPr/>
              <p:nvPr/>
            </p:nvSpPr>
            <p:spPr>
              <a:xfrm>
                <a:off x="6713798" y="2369349"/>
                <a:ext cx="344903" cy="279328"/>
              </a:xfrm>
              <a:custGeom>
                <a:avLst/>
                <a:gdLst/>
                <a:ahLst/>
                <a:cxnLst/>
                <a:rect l="l" t="t" r="r" b="b"/>
                <a:pathLst>
                  <a:path w="13770" h="11215" extrusionOk="0">
                    <a:moveTo>
                      <a:pt x="916" y="0"/>
                    </a:moveTo>
                    <a:cubicBezTo>
                      <a:pt x="433" y="0"/>
                      <a:pt x="0" y="640"/>
                      <a:pt x="439" y="1095"/>
                    </a:cubicBezTo>
                    <a:cubicBezTo>
                      <a:pt x="4036" y="4829"/>
                      <a:pt x="8095" y="8413"/>
                      <a:pt x="12537" y="11117"/>
                    </a:cubicBezTo>
                    <a:cubicBezTo>
                      <a:pt x="12648" y="11185"/>
                      <a:pt x="12757" y="11214"/>
                      <a:pt x="12860" y="11214"/>
                    </a:cubicBezTo>
                    <a:cubicBezTo>
                      <a:pt x="13408" y="11214"/>
                      <a:pt x="13770" y="10375"/>
                      <a:pt x="13179" y="10016"/>
                    </a:cubicBezTo>
                    <a:cubicBezTo>
                      <a:pt x="8830" y="7368"/>
                      <a:pt x="4865" y="3852"/>
                      <a:pt x="1340" y="194"/>
                    </a:cubicBezTo>
                    <a:cubicBezTo>
                      <a:pt x="1209" y="57"/>
                      <a:pt x="1060" y="0"/>
                      <a:pt x="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13" name="Google Shape;2213;p45">
                <a:extLst>
                  <a:ext uri="{FF2B5EF4-FFF2-40B4-BE49-F238E27FC236}">
                    <a16:creationId xmlns:a16="http://schemas.microsoft.com/office/drawing/2014/main" id="{0C2B26C1-4499-4B0E-B5EF-D8A03507EEBE}"/>
                  </a:ext>
                </a:extLst>
              </p:cNvPr>
              <p:cNvSpPr/>
              <p:nvPr/>
            </p:nvSpPr>
            <p:spPr>
              <a:xfrm>
                <a:off x="6879351" y="1838278"/>
                <a:ext cx="534599" cy="631077"/>
              </a:xfrm>
              <a:custGeom>
                <a:avLst/>
                <a:gdLst/>
                <a:ahLst/>
                <a:cxnLst/>
                <a:rect l="l" t="t" r="r" b="b"/>
                <a:pathLst>
                  <a:path w="21380" h="25188" extrusionOk="0">
                    <a:moveTo>
                      <a:pt x="11543" y="1"/>
                    </a:moveTo>
                    <a:cubicBezTo>
                      <a:pt x="9993" y="1"/>
                      <a:pt x="8383" y="3787"/>
                      <a:pt x="7205" y="6977"/>
                    </a:cubicBezTo>
                    <a:lnTo>
                      <a:pt x="7205" y="6977"/>
                    </a:lnTo>
                    <a:cubicBezTo>
                      <a:pt x="7148" y="5283"/>
                      <a:pt x="6755" y="3801"/>
                      <a:pt x="5549" y="3801"/>
                    </a:cubicBezTo>
                    <a:cubicBezTo>
                      <a:pt x="5383" y="3801"/>
                      <a:pt x="5201" y="3829"/>
                      <a:pt x="5004" y="3888"/>
                    </a:cubicBezTo>
                    <a:cubicBezTo>
                      <a:pt x="3923" y="4213"/>
                      <a:pt x="3643" y="6242"/>
                      <a:pt x="3418" y="7087"/>
                    </a:cubicBezTo>
                    <a:cubicBezTo>
                      <a:pt x="2501" y="10541"/>
                      <a:pt x="2210" y="14261"/>
                      <a:pt x="300" y="17367"/>
                    </a:cubicBezTo>
                    <a:cubicBezTo>
                      <a:pt x="1" y="17854"/>
                      <a:pt x="441" y="18312"/>
                      <a:pt x="881" y="18312"/>
                    </a:cubicBezTo>
                    <a:cubicBezTo>
                      <a:pt x="1075" y="18312"/>
                      <a:pt x="1269" y="18223"/>
                      <a:pt x="1400" y="18010"/>
                    </a:cubicBezTo>
                    <a:cubicBezTo>
                      <a:pt x="3022" y="15373"/>
                      <a:pt x="3560" y="12274"/>
                      <a:pt x="4225" y="9291"/>
                    </a:cubicBezTo>
                    <a:cubicBezTo>
                      <a:pt x="4390" y="8553"/>
                      <a:pt x="4600" y="5898"/>
                      <a:pt x="5414" y="5843"/>
                    </a:cubicBezTo>
                    <a:cubicBezTo>
                      <a:pt x="5420" y="5843"/>
                      <a:pt x="5427" y="5843"/>
                      <a:pt x="5433" y="5843"/>
                    </a:cubicBezTo>
                    <a:cubicBezTo>
                      <a:pt x="6375" y="5843"/>
                      <a:pt x="5701" y="10581"/>
                      <a:pt x="5566" y="11332"/>
                    </a:cubicBezTo>
                    <a:cubicBezTo>
                      <a:pt x="5485" y="11784"/>
                      <a:pt x="5849" y="12139"/>
                      <a:pt x="6218" y="12139"/>
                    </a:cubicBezTo>
                    <a:cubicBezTo>
                      <a:pt x="6407" y="12139"/>
                      <a:pt x="6598" y="12045"/>
                      <a:pt x="6731" y="11823"/>
                    </a:cubicBezTo>
                    <a:cubicBezTo>
                      <a:pt x="7611" y="10350"/>
                      <a:pt x="8186" y="8811"/>
                      <a:pt x="8812" y="7218"/>
                    </a:cubicBezTo>
                    <a:cubicBezTo>
                      <a:pt x="9084" y="6533"/>
                      <a:pt x="10554" y="1903"/>
                      <a:pt x="11199" y="1717"/>
                    </a:cubicBezTo>
                    <a:cubicBezTo>
                      <a:pt x="11210" y="1714"/>
                      <a:pt x="11221" y="1712"/>
                      <a:pt x="11230" y="1712"/>
                    </a:cubicBezTo>
                    <a:cubicBezTo>
                      <a:pt x="11962" y="1712"/>
                      <a:pt x="8802" y="10752"/>
                      <a:pt x="8392" y="11967"/>
                    </a:cubicBezTo>
                    <a:cubicBezTo>
                      <a:pt x="8234" y="12434"/>
                      <a:pt x="8615" y="12747"/>
                      <a:pt x="9006" y="12747"/>
                    </a:cubicBezTo>
                    <a:cubicBezTo>
                      <a:pt x="9213" y="12747"/>
                      <a:pt x="9423" y="12658"/>
                      <a:pt x="9556" y="12458"/>
                    </a:cubicBezTo>
                    <a:cubicBezTo>
                      <a:pt x="10824" y="10554"/>
                      <a:pt x="11873" y="8507"/>
                      <a:pt x="13070" y="6559"/>
                    </a:cubicBezTo>
                    <a:cubicBezTo>
                      <a:pt x="13582" y="5726"/>
                      <a:pt x="14098" y="4870"/>
                      <a:pt x="14684" y="4085"/>
                    </a:cubicBezTo>
                    <a:cubicBezTo>
                      <a:pt x="15096" y="3476"/>
                      <a:pt x="15571" y="2913"/>
                      <a:pt x="16100" y="2403"/>
                    </a:cubicBezTo>
                    <a:cubicBezTo>
                      <a:pt x="16557" y="2159"/>
                      <a:pt x="16854" y="2037"/>
                      <a:pt x="16991" y="2037"/>
                    </a:cubicBezTo>
                    <a:cubicBezTo>
                      <a:pt x="17188" y="2037"/>
                      <a:pt x="17052" y="2291"/>
                      <a:pt x="16583" y="2799"/>
                    </a:cubicBezTo>
                    <a:cubicBezTo>
                      <a:pt x="16330" y="4511"/>
                      <a:pt x="14072" y="6911"/>
                      <a:pt x="13140" y="8369"/>
                    </a:cubicBezTo>
                    <a:cubicBezTo>
                      <a:pt x="11930" y="10266"/>
                      <a:pt x="10722" y="12162"/>
                      <a:pt x="9903" y="14266"/>
                    </a:cubicBezTo>
                    <a:cubicBezTo>
                      <a:pt x="9719" y="14739"/>
                      <a:pt x="10097" y="15026"/>
                      <a:pt x="10494" y="15026"/>
                    </a:cubicBezTo>
                    <a:cubicBezTo>
                      <a:pt x="10709" y="15026"/>
                      <a:pt x="10930" y="14941"/>
                      <a:pt x="11069" y="14757"/>
                    </a:cubicBezTo>
                    <a:cubicBezTo>
                      <a:pt x="12036" y="13473"/>
                      <a:pt x="12972" y="12165"/>
                      <a:pt x="13944" y="10885"/>
                    </a:cubicBezTo>
                    <a:cubicBezTo>
                      <a:pt x="14682" y="9914"/>
                      <a:pt x="16955" y="6170"/>
                      <a:pt x="18317" y="5868"/>
                    </a:cubicBezTo>
                    <a:cubicBezTo>
                      <a:pt x="18411" y="5847"/>
                      <a:pt x="18489" y="5838"/>
                      <a:pt x="18553" y="5838"/>
                    </a:cubicBezTo>
                    <a:cubicBezTo>
                      <a:pt x="19283" y="5838"/>
                      <a:pt x="18239" y="7091"/>
                      <a:pt x="17924" y="7674"/>
                    </a:cubicBezTo>
                    <a:cubicBezTo>
                      <a:pt x="17293" y="8842"/>
                      <a:pt x="16278" y="9854"/>
                      <a:pt x="15453" y="10896"/>
                    </a:cubicBezTo>
                    <a:cubicBezTo>
                      <a:pt x="14226" y="12446"/>
                      <a:pt x="12990" y="13965"/>
                      <a:pt x="11995" y="15683"/>
                    </a:cubicBezTo>
                    <a:cubicBezTo>
                      <a:pt x="11704" y="16186"/>
                      <a:pt x="12110" y="16606"/>
                      <a:pt x="12559" y="16606"/>
                    </a:cubicBezTo>
                    <a:cubicBezTo>
                      <a:pt x="12708" y="16606"/>
                      <a:pt x="12862" y="16560"/>
                      <a:pt x="12997" y="16455"/>
                    </a:cubicBezTo>
                    <a:cubicBezTo>
                      <a:pt x="13957" y="15705"/>
                      <a:pt x="16399" y="12917"/>
                      <a:pt x="17547" y="12917"/>
                    </a:cubicBezTo>
                    <a:cubicBezTo>
                      <a:pt x="17636" y="12917"/>
                      <a:pt x="17717" y="12934"/>
                      <a:pt x="17789" y="12970"/>
                    </a:cubicBezTo>
                    <a:cubicBezTo>
                      <a:pt x="18677" y="13412"/>
                      <a:pt x="15823" y="16369"/>
                      <a:pt x="15294" y="16956"/>
                    </a:cubicBezTo>
                    <a:cubicBezTo>
                      <a:pt x="13021" y="19485"/>
                      <a:pt x="10494" y="22093"/>
                      <a:pt x="7648" y="23978"/>
                    </a:cubicBezTo>
                    <a:cubicBezTo>
                      <a:pt x="7080" y="24355"/>
                      <a:pt x="7430" y="25187"/>
                      <a:pt x="7960" y="25187"/>
                    </a:cubicBezTo>
                    <a:cubicBezTo>
                      <a:pt x="8065" y="25187"/>
                      <a:pt x="8178" y="25154"/>
                      <a:pt x="8292" y="25079"/>
                    </a:cubicBezTo>
                    <a:lnTo>
                      <a:pt x="8292" y="25077"/>
                    </a:lnTo>
                    <a:cubicBezTo>
                      <a:pt x="10698" y="23483"/>
                      <a:pt x="12812" y="21396"/>
                      <a:pt x="14812" y="19332"/>
                    </a:cubicBezTo>
                    <a:cubicBezTo>
                      <a:pt x="16141" y="17961"/>
                      <a:pt x="19204" y="15369"/>
                      <a:pt x="19473" y="13282"/>
                    </a:cubicBezTo>
                    <a:cubicBezTo>
                      <a:pt x="19659" y="11837"/>
                      <a:pt x="19254" y="11303"/>
                      <a:pt x="18551" y="11303"/>
                    </a:cubicBezTo>
                    <a:cubicBezTo>
                      <a:pt x="18010" y="11303"/>
                      <a:pt x="17293" y="11619"/>
                      <a:pt x="16531" y="12079"/>
                    </a:cubicBezTo>
                    <a:lnTo>
                      <a:pt x="16531" y="12079"/>
                    </a:lnTo>
                    <a:cubicBezTo>
                      <a:pt x="18946" y="8960"/>
                      <a:pt x="21380" y="5161"/>
                      <a:pt x="19217" y="4341"/>
                    </a:cubicBezTo>
                    <a:cubicBezTo>
                      <a:pt x="19063" y="4282"/>
                      <a:pt x="18901" y="4254"/>
                      <a:pt x="18734" y="4254"/>
                    </a:cubicBezTo>
                    <a:cubicBezTo>
                      <a:pt x="18239" y="4254"/>
                      <a:pt x="17692" y="4498"/>
                      <a:pt x="17118" y="4910"/>
                    </a:cubicBezTo>
                    <a:lnTo>
                      <a:pt x="17118" y="4910"/>
                    </a:lnTo>
                    <a:cubicBezTo>
                      <a:pt x="18043" y="3053"/>
                      <a:pt x="18454" y="1516"/>
                      <a:pt x="17644" y="937"/>
                    </a:cubicBezTo>
                    <a:cubicBezTo>
                      <a:pt x="17378" y="747"/>
                      <a:pt x="17097" y="659"/>
                      <a:pt x="16806" y="659"/>
                    </a:cubicBezTo>
                    <a:cubicBezTo>
                      <a:pt x="15572" y="659"/>
                      <a:pt x="14142" y="2222"/>
                      <a:pt x="12808" y="4188"/>
                    </a:cubicBezTo>
                    <a:lnTo>
                      <a:pt x="12808" y="4188"/>
                    </a:lnTo>
                    <a:cubicBezTo>
                      <a:pt x="13251" y="2282"/>
                      <a:pt x="13194" y="653"/>
                      <a:pt x="11946" y="90"/>
                    </a:cubicBezTo>
                    <a:cubicBezTo>
                      <a:pt x="11812" y="29"/>
                      <a:pt x="11678" y="1"/>
                      <a:pt x="1154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14" name="Google Shape;2214;p45">
                <a:extLst>
                  <a:ext uri="{FF2B5EF4-FFF2-40B4-BE49-F238E27FC236}">
                    <a16:creationId xmlns:a16="http://schemas.microsoft.com/office/drawing/2014/main" id="{C3515298-5351-4907-ACCC-4843F67390FC}"/>
                  </a:ext>
                </a:extLst>
              </p:cNvPr>
              <p:cNvSpPr/>
              <p:nvPr/>
            </p:nvSpPr>
            <p:spPr>
              <a:xfrm>
                <a:off x="6662061" y="2424525"/>
                <a:ext cx="362149" cy="275881"/>
              </a:xfrm>
              <a:custGeom>
                <a:avLst/>
                <a:gdLst/>
                <a:ahLst/>
                <a:cxnLst/>
                <a:rect l="l" t="t" r="r" b="b"/>
                <a:pathLst>
                  <a:path w="14436" h="11038" extrusionOk="0">
                    <a:moveTo>
                      <a:pt x="941" y="1"/>
                    </a:moveTo>
                    <a:cubicBezTo>
                      <a:pt x="442" y="1"/>
                      <a:pt x="0" y="642"/>
                      <a:pt x="464" y="1081"/>
                    </a:cubicBezTo>
                    <a:cubicBezTo>
                      <a:pt x="4369" y="4779"/>
                      <a:pt x="8543" y="8220"/>
                      <a:pt x="13193" y="10945"/>
                    </a:cubicBezTo>
                    <a:cubicBezTo>
                      <a:pt x="13303" y="11009"/>
                      <a:pt x="13411" y="11037"/>
                      <a:pt x="13512" y="11037"/>
                    </a:cubicBezTo>
                    <a:cubicBezTo>
                      <a:pt x="14068" y="11037"/>
                      <a:pt x="14436" y="10195"/>
                      <a:pt x="13837" y="9845"/>
                    </a:cubicBezTo>
                    <a:cubicBezTo>
                      <a:pt x="9277" y="7173"/>
                      <a:pt x="5195" y="3806"/>
                      <a:pt x="1365" y="179"/>
                    </a:cubicBezTo>
                    <a:cubicBezTo>
                      <a:pt x="1232" y="54"/>
                      <a:pt x="1085" y="1"/>
                      <a:pt x="94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15" name="Google Shape;2215;p45">
                <a:extLst>
                  <a:ext uri="{FF2B5EF4-FFF2-40B4-BE49-F238E27FC236}">
                    <a16:creationId xmlns:a16="http://schemas.microsoft.com/office/drawing/2014/main" id="{0152E40B-1AA7-45D5-A6F4-072B5650F1AD}"/>
                  </a:ext>
                </a:extLst>
              </p:cNvPr>
              <p:cNvSpPr/>
              <p:nvPr/>
            </p:nvSpPr>
            <p:spPr>
              <a:xfrm>
                <a:off x="5596312" y="3590122"/>
                <a:ext cx="227636" cy="869025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34773" extrusionOk="0">
                    <a:moveTo>
                      <a:pt x="611" y="1"/>
                    </a:moveTo>
                    <a:cubicBezTo>
                      <a:pt x="293" y="1"/>
                      <a:pt x="1" y="202"/>
                      <a:pt x="52" y="608"/>
                    </a:cubicBezTo>
                    <a:cubicBezTo>
                      <a:pt x="697" y="5851"/>
                      <a:pt x="9016" y="32357"/>
                      <a:pt x="990" y="33535"/>
                    </a:cubicBezTo>
                    <a:cubicBezTo>
                      <a:pt x="219" y="33649"/>
                      <a:pt x="496" y="34773"/>
                      <a:pt x="1222" y="34773"/>
                    </a:cubicBezTo>
                    <a:cubicBezTo>
                      <a:pt x="1257" y="34773"/>
                      <a:pt x="1293" y="34770"/>
                      <a:pt x="1330" y="34765"/>
                    </a:cubicBezTo>
                    <a:cubicBezTo>
                      <a:pt x="5446" y="34160"/>
                      <a:pt x="6126" y="27885"/>
                      <a:pt x="5851" y="24708"/>
                    </a:cubicBezTo>
                    <a:cubicBezTo>
                      <a:pt x="5149" y="16606"/>
                      <a:pt x="2321" y="8693"/>
                      <a:pt x="1325" y="608"/>
                    </a:cubicBezTo>
                    <a:cubicBezTo>
                      <a:pt x="1276" y="204"/>
                      <a:pt x="930" y="1"/>
                      <a:pt x="61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16" name="Google Shape;2216;p45">
                <a:extLst>
                  <a:ext uri="{FF2B5EF4-FFF2-40B4-BE49-F238E27FC236}">
                    <a16:creationId xmlns:a16="http://schemas.microsoft.com/office/drawing/2014/main" id="{7E6E6B04-E475-4EDA-B5E2-C3D92312B654}"/>
                  </a:ext>
                </a:extLst>
              </p:cNvPr>
              <p:cNvSpPr/>
              <p:nvPr/>
            </p:nvSpPr>
            <p:spPr>
              <a:xfrm>
                <a:off x="4447783" y="2700406"/>
                <a:ext cx="203494" cy="189667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7543" extrusionOk="0">
                    <a:moveTo>
                      <a:pt x="7072" y="0"/>
                    </a:moveTo>
                    <a:cubicBezTo>
                      <a:pt x="6834" y="0"/>
                      <a:pt x="6600" y="154"/>
                      <a:pt x="6490" y="426"/>
                    </a:cubicBezTo>
                    <a:cubicBezTo>
                      <a:pt x="6432" y="571"/>
                      <a:pt x="6387" y="722"/>
                      <a:pt x="6357" y="876"/>
                    </a:cubicBezTo>
                    <a:cubicBezTo>
                      <a:pt x="4452" y="1122"/>
                      <a:pt x="2269" y="2195"/>
                      <a:pt x="1471" y="3945"/>
                    </a:cubicBezTo>
                    <a:cubicBezTo>
                      <a:pt x="1401" y="4092"/>
                      <a:pt x="1387" y="4261"/>
                      <a:pt x="1434" y="4417"/>
                    </a:cubicBezTo>
                    <a:cubicBezTo>
                      <a:pt x="1389" y="4559"/>
                      <a:pt x="1354" y="4703"/>
                      <a:pt x="1331" y="4850"/>
                    </a:cubicBezTo>
                    <a:cubicBezTo>
                      <a:pt x="1226" y="4885"/>
                      <a:pt x="1124" y="4929"/>
                      <a:pt x="1028" y="4983"/>
                    </a:cubicBezTo>
                    <a:cubicBezTo>
                      <a:pt x="580" y="5236"/>
                      <a:pt x="279" y="5755"/>
                      <a:pt x="607" y="6225"/>
                    </a:cubicBezTo>
                    <a:cubicBezTo>
                      <a:pt x="501" y="6370"/>
                      <a:pt x="391" y="6512"/>
                      <a:pt x="289" y="6663"/>
                    </a:cubicBezTo>
                    <a:cubicBezTo>
                      <a:pt x="0" y="7088"/>
                      <a:pt x="409" y="7542"/>
                      <a:pt x="828" y="7542"/>
                    </a:cubicBezTo>
                    <a:cubicBezTo>
                      <a:pt x="965" y="7542"/>
                      <a:pt x="1103" y="7493"/>
                      <a:pt x="1219" y="7379"/>
                    </a:cubicBezTo>
                    <a:lnTo>
                      <a:pt x="1420" y="7175"/>
                    </a:lnTo>
                    <a:cubicBezTo>
                      <a:pt x="1668" y="7398"/>
                      <a:pt x="1969" y="7492"/>
                      <a:pt x="2278" y="7492"/>
                    </a:cubicBezTo>
                    <a:cubicBezTo>
                      <a:pt x="3258" y="7492"/>
                      <a:pt x="4316" y="6546"/>
                      <a:pt x="4005" y="5750"/>
                    </a:cubicBezTo>
                    <a:cubicBezTo>
                      <a:pt x="5033" y="5113"/>
                      <a:pt x="5989" y="4152"/>
                      <a:pt x="6508" y="3058"/>
                    </a:cubicBezTo>
                    <a:cubicBezTo>
                      <a:pt x="6543" y="3065"/>
                      <a:pt x="6579" y="3069"/>
                      <a:pt x="6615" y="3069"/>
                    </a:cubicBezTo>
                    <a:cubicBezTo>
                      <a:pt x="6750" y="3069"/>
                      <a:pt x="6888" y="3017"/>
                      <a:pt x="7006" y="2889"/>
                    </a:cubicBezTo>
                    <a:cubicBezTo>
                      <a:pt x="7011" y="2884"/>
                      <a:pt x="7013" y="2879"/>
                      <a:pt x="7020" y="2872"/>
                    </a:cubicBezTo>
                    <a:cubicBezTo>
                      <a:pt x="7079" y="2905"/>
                      <a:pt x="7144" y="2926"/>
                      <a:pt x="7211" y="2935"/>
                    </a:cubicBezTo>
                    <a:cubicBezTo>
                      <a:pt x="7323" y="3001"/>
                      <a:pt x="7440" y="3033"/>
                      <a:pt x="7553" y="3033"/>
                    </a:cubicBezTo>
                    <a:cubicBezTo>
                      <a:pt x="7838" y="3033"/>
                      <a:pt x="8090" y="2828"/>
                      <a:pt x="8123" y="2472"/>
                    </a:cubicBezTo>
                    <a:cubicBezTo>
                      <a:pt x="8135" y="2323"/>
                      <a:pt x="8135" y="2174"/>
                      <a:pt x="8119" y="2027"/>
                    </a:cubicBezTo>
                    <a:cubicBezTo>
                      <a:pt x="8119" y="2016"/>
                      <a:pt x="8123" y="2009"/>
                      <a:pt x="8123" y="2000"/>
                    </a:cubicBezTo>
                    <a:cubicBezTo>
                      <a:pt x="8112" y="1792"/>
                      <a:pt x="8084" y="1585"/>
                      <a:pt x="8040" y="1381"/>
                    </a:cubicBezTo>
                    <a:cubicBezTo>
                      <a:pt x="8030" y="1220"/>
                      <a:pt x="8012" y="1059"/>
                      <a:pt x="7982" y="897"/>
                    </a:cubicBezTo>
                    <a:cubicBezTo>
                      <a:pt x="7956" y="734"/>
                      <a:pt x="7856" y="638"/>
                      <a:pt x="7740" y="573"/>
                    </a:cubicBezTo>
                    <a:cubicBezTo>
                      <a:pt x="7688" y="473"/>
                      <a:pt x="7632" y="376"/>
                      <a:pt x="7570" y="283"/>
                    </a:cubicBezTo>
                    <a:cubicBezTo>
                      <a:pt x="7438" y="89"/>
                      <a:pt x="7254" y="0"/>
                      <a:pt x="707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17" name="Google Shape;2217;p45">
                <a:extLst>
                  <a:ext uri="{FF2B5EF4-FFF2-40B4-BE49-F238E27FC236}">
                    <a16:creationId xmlns:a16="http://schemas.microsoft.com/office/drawing/2014/main" id="{02A2F02C-EC40-4021-9F51-27D11FC4AE78}"/>
                  </a:ext>
                </a:extLst>
              </p:cNvPr>
              <p:cNvSpPr/>
              <p:nvPr/>
            </p:nvSpPr>
            <p:spPr>
              <a:xfrm>
                <a:off x="4961690" y="2703853"/>
                <a:ext cx="172452" cy="172426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6864" extrusionOk="0">
                    <a:moveTo>
                      <a:pt x="891" y="0"/>
                    </a:moveTo>
                    <a:cubicBezTo>
                      <a:pt x="583" y="0"/>
                      <a:pt x="296" y="243"/>
                      <a:pt x="293" y="587"/>
                    </a:cubicBezTo>
                    <a:cubicBezTo>
                      <a:pt x="295" y="669"/>
                      <a:pt x="302" y="750"/>
                      <a:pt x="314" y="831"/>
                    </a:cubicBezTo>
                    <a:cubicBezTo>
                      <a:pt x="121" y="968"/>
                      <a:pt x="0" y="1199"/>
                      <a:pt x="77" y="1453"/>
                    </a:cubicBezTo>
                    <a:cubicBezTo>
                      <a:pt x="368" y="2416"/>
                      <a:pt x="1091" y="3239"/>
                      <a:pt x="1980" y="3740"/>
                    </a:cubicBezTo>
                    <a:cubicBezTo>
                      <a:pt x="2490" y="4121"/>
                      <a:pt x="3059" y="4419"/>
                      <a:pt x="3662" y="4620"/>
                    </a:cubicBezTo>
                    <a:cubicBezTo>
                      <a:pt x="3679" y="4668"/>
                      <a:pt x="3700" y="4708"/>
                      <a:pt x="3720" y="4752"/>
                    </a:cubicBezTo>
                    <a:cubicBezTo>
                      <a:pt x="3714" y="4947"/>
                      <a:pt x="3734" y="5139"/>
                      <a:pt x="3778" y="5329"/>
                    </a:cubicBezTo>
                    <a:cubicBezTo>
                      <a:pt x="3693" y="5518"/>
                      <a:pt x="3704" y="5753"/>
                      <a:pt x="3890" y="5967"/>
                    </a:cubicBezTo>
                    <a:cubicBezTo>
                      <a:pt x="3930" y="6032"/>
                      <a:pt x="3958" y="6102"/>
                      <a:pt x="3974" y="6178"/>
                    </a:cubicBezTo>
                    <a:cubicBezTo>
                      <a:pt x="4041" y="6418"/>
                      <a:pt x="4209" y="6537"/>
                      <a:pt x="4397" y="6576"/>
                    </a:cubicBezTo>
                    <a:cubicBezTo>
                      <a:pt x="4426" y="6607"/>
                      <a:pt x="4453" y="6642"/>
                      <a:pt x="4481" y="6676"/>
                    </a:cubicBezTo>
                    <a:cubicBezTo>
                      <a:pt x="4596" y="6808"/>
                      <a:pt x="4728" y="6863"/>
                      <a:pt x="4859" y="6863"/>
                    </a:cubicBezTo>
                    <a:cubicBezTo>
                      <a:pt x="4997" y="6863"/>
                      <a:pt x="5133" y="6801"/>
                      <a:pt x="5244" y="6704"/>
                    </a:cubicBezTo>
                    <a:cubicBezTo>
                      <a:pt x="5324" y="6714"/>
                      <a:pt x="5405" y="6720"/>
                      <a:pt x="5486" y="6721"/>
                    </a:cubicBezTo>
                    <a:cubicBezTo>
                      <a:pt x="5556" y="6753"/>
                      <a:pt x="5610" y="6798"/>
                      <a:pt x="5685" y="6826"/>
                    </a:cubicBezTo>
                    <a:cubicBezTo>
                      <a:pt x="5741" y="6848"/>
                      <a:pt x="5796" y="6858"/>
                      <a:pt x="5850" y="6858"/>
                    </a:cubicBezTo>
                    <a:cubicBezTo>
                      <a:pt x="6024" y="6858"/>
                      <a:pt x="6180" y="6754"/>
                      <a:pt x="6287" y="6613"/>
                    </a:cubicBezTo>
                    <a:cubicBezTo>
                      <a:pt x="6290" y="6612"/>
                      <a:pt x="6294" y="6612"/>
                      <a:pt x="6297" y="6612"/>
                    </a:cubicBezTo>
                    <a:cubicBezTo>
                      <a:pt x="6303" y="6612"/>
                      <a:pt x="6309" y="6613"/>
                      <a:pt x="6315" y="6613"/>
                    </a:cubicBezTo>
                    <a:cubicBezTo>
                      <a:pt x="6618" y="6574"/>
                      <a:pt x="6925" y="6372"/>
                      <a:pt x="6906" y="6022"/>
                    </a:cubicBezTo>
                    <a:cubicBezTo>
                      <a:pt x="6824" y="4585"/>
                      <a:pt x="5989" y="3105"/>
                      <a:pt x="4695" y="2427"/>
                    </a:cubicBezTo>
                    <a:cubicBezTo>
                      <a:pt x="4340" y="2074"/>
                      <a:pt x="3923" y="1792"/>
                      <a:pt x="3465" y="1594"/>
                    </a:cubicBezTo>
                    <a:cubicBezTo>
                      <a:pt x="2759" y="973"/>
                      <a:pt x="1899" y="480"/>
                      <a:pt x="1180" y="77"/>
                    </a:cubicBezTo>
                    <a:cubicBezTo>
                      <a:pt x="1087" y="24"/>
                      <a:pt x="988" y="0"/>
                      <a:pt x="89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18" name="Google Shape;2218;p45">
                <a:extLst>
                  <a:ext uri="{FF2B5EF4-FFF2-40B4-BE49-F238E27FC236}">
                    <a16:creationId xmlns:a16="http://schemas.microsoft.com/office/drawing/2014/main" id="{E518FB2D-0FE5-414C-8185-FE00B8B91C13}"/>
                  </a:ext>
                </a:extLst>
              </p:cNvPr>
              <p:cNvSpPr/>
              <p:nvPr/>
            </p:nvSpPr>
            <p:spPr>
              <a:xfrm>
                <a:off x="6679307" y="2390040"/>
                <a:ext cx="372495" cy="300019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12050" extrusionOk="0">
                    <a:moveTo>
                      <a:pt x="2508" y="1"/>
                    </a:moveTo>
                    <a:cubicBezTo>
                      <a:pt x="2426" y="1"/>
                      <a:pt x="2339" y="22"/>
                      <a:pt x="2249" y="70"/>
                    </a:cubicBezTo>
                    <a:cubicBezTo>
                      <a:pt x="2179" y="45"/>
                      <a:pt x="2103" y="32"/>
                      <a:pt x="2027" y="32"/>
                    </a:cubicBezTo>
                    <a:cubicBezTo>
                      <a:pt x="1732" y="32"/>
                      <a:pt x="1434" y="223"/>
                      <a:pt x="1430" y="603"/>
                    </a:cubicBezTo>
                    <a:cubicBezTo>
                      <a:pt x="1430" y="664"/>
                      <a:pt x="1439" y="722"/>
                      <a:pt x="1440" y="784"/>
                    </a:cubicBezTo>
                    <a:cubicBezTo>
                      <a:pt x="1386" y="852"/>
                      <a:pt x="1335" y="924"/>
                      <a:pt x="1290" y="1001"/>
                    </a:cubicBezTo>
                    <a:cubicBezTo>
                      <a:pt x="1141" y="975"/>
                      <a:pt x="990" y="961"/>
                      <a:pt x="839" y="957"/>
                    </a:cubicBezTo>
                    <a:cubicBezTo>
                      <a:pt x="364" y="957"/>
                      <a:pt x="1" y="1629"/>
                      <a:pt x="420" y="1966"/>
                    </a:cubicBezTo>
                    <a:cubicBezTo>
                      <a:pt x="653" y="2153"/>
                      <a:pt x="878" y="2351"/>
                      <a:pt x="1100" y="2551"/>
                    </a:cubicBezTo>
                    <a:cubicBezTo>
                      <a:pt x="1114" y="2593"/>
                      <a:pt x="1132" y="2635"/>
                      <a:pt x="1155" y="2674"/>
                    </a:cubicBezTo>
                    <a:cubicBezTo>
                      <a:pt x="1156" y="2677"/>
                      <a:pt x="1160" y="2681"/>
                      <a:pt x="1163" y="2684"/>
                    </a:cubicBezTo>
                    <a:cubicBezTo>
                      <a:pt x="1484" y="3574"/>
                      <a:pt x="2307" y="4438"/>
                      <a:pt x="3194" y="5106"/>
                    </a:cubicBezTo>
                    <a:cubicBezTo>
                      <a:pt x="3804" y="5669"/>
                      <a:pt x="4481" y="6151"/>
                      <a:pt x="5195" y="6444"/>
                    </a:cubicBezTo>
                    <a:cubicBezTo>
                      <a:pt x="5839" y="6976"/>
                      <a:pt x="6517" y="7460"/>
                      <a:pt x="7273" y="7845"/>
                    </a:cubicBezTo>
                    <a:cubicBezTo>
                      <a:pt x="7366" y="7894"/>
                      <a:pt x="7458" y="7915"/>
                      <a:pt x="7546" y="7915"/>
                    </a:cubicBezTo>
                    <a:cubicBezTo>
                      <a:pt x="7683" y="7915"/>
                      <a:pt x="7810" y="7863"/>
                      <a:pt x="7911" y="7782"/>
                    </a:cubicBezTo>
                    <a:cubicBezTo>
                      <a:pt x="8683" y="8403"/>
                      <a:pt x="9455" y="9022"/>
                      <a:pt x="10223" y="9643"/>
                    </a:cubicBezTo>
                    <a:cubicBezTo>
                      <a:pt x="10358" y="9752"/>
                      <a:pt x="10498" y="9796"/>
                      <a:pt x="10629" y="9796"/>
                    </a:cubicBezTo>
                    <a:cubicBezTo>
                      <a:pt x="10652" y="9796"/>
                      <a:pt x="10675" y="9795"/>
                      <a:pt x="10698" y="9792"/>
                    </a:cubicBezTo>
                    <a:cubicBezTo>
                      <a:pt x="10940" y="9980"/>
                      <a:pt x="11185" y="10165"/>
                      <a:pt x="11434" y="10346"/>
                    </a:cubicBezTo>
                    <a:cubicBezTo>
                      <a:pt x="11510" y="10492"/>
                      <a:pt x="11596" y="10578"/>
                      <a:pt x="11759" y="10707"/>
                    </a:cubicBezTo>
                    <a:cubicBezTo>
                      <a:pt x="11773" y="10718"/>
                      <a:pt x="11789" y="10718"/>
                      <a:pt x="11803" y="10728"/>
                    </a:cubicBezTo>
                    <a:cubicBezTo>
                      <a:pt x="12211" y="11126"/>
                      <a:pt x="12622" y="11516"/>
                      <a:pt x="13058" y="11888"/>
                    </a:cubicBezTo>
                    <a:cubicBezTo>
                      <a:pt x="13186" y="11996"/>
                      <a:pt x="13340" y="12050"/>
                      <a:pt x="13489" y="12050"/>
                    </a:cubicBezTo>
                    <a:cubicBezTo>
                      <a:pt x="13733" y="12050"/>
                      <a:pt x="13964" y="11907"/>
                      <a:pt x="14046" y="11626"/>
                    </a:cubicBezTo>
                    <a:cubicBezTo>
                      <a:pt x="14117" y="11381"/>
                      <a:pt x="14105" y="11137"/>
                      <a:pt x="14061" y="10898"/>
                    </a:cubicBezTo>
                    <a:cubicBezTo>
                      <a:pt x="14165" y="10874"/>
                      <a:pt x="14267" y="10841"/>
                      <a:pt x="14365" y="10799"/>
                    </a:cubicBezTo>
                    <a:cubicBezTo>
                      <a:pt x="14974" y="10531"/>
                      <a:pt x="14593" y="9722"/>
                      <a:pt x="14027" y="9722"/>
                    </a:cubicBezTo>
                    <a:cubicBezTo>
                      <a:pt x="13945" y="9722"/>
                      <a:pt x="13858" y="9739"/>
                      <a:pt x="13770" y="9778"/>
                    </a:cubicBezTo>
                    <a:cubicBezTo>
                      <a:pt x="13742" y="9790"/>
                      <a:pt x="13710" y="9795"/>
                      <a:pt x="13674" y="9795"/>
                    </a:cubicBezTo>
                    <a:cubicBezTo>
                      <a:pt x="13631" y="9795"/>
                      <a:pt x="13583" y="9788"/>
                      <a:pt x="13534" y="9776"/>
                    </a:cubicBezTo>
                    <a:cubicBezTo>
                      <a:pt x="13027" y="9096"/>
                      <a:pt x="12301" y="8500"/>
                      <a:pt x="11818" y="8068"/>
                    </a:cubicBezTo>
                    <a:cubicBezTo>
                      <a:pt x="10188" y="6611"/>
                      <a:pt x="8278" y="5466"/>
                      <a:pt x="6689" y="3965"/>
                    </a:cubicBezTo>
                    <a:cubicBezTo>
                      <a:pt x="6585" y="3865"/>
                      <a:pt x="6447" y="3811"/>
                      <a:pt x="6303" y="3811"/>
                    </a:cubicBezTo>
                    <a:cubicBezTo>
                      <a:pt x="6292" y="3811"/>
                      <a:pt x="6281" y="3811"/>
                      <a:pt x="6270" y="3812"/>
                    </a:cubicBezTo>
                    <a:cubicBezTo>
                      <a:pt x="5437" y="2614"/>
                      <a:pt x="4195" y="1615"/>
                      <a:pt x="2807" y="1171"/>
                    </a:cubicBezTo>
                    <a:cubicBezTo>
                      <a:pt x="2843" y="1120"/>
                      <a:pt x="2871" y="1068"/>
                      <a:pt x="2910" y="1020"/>
                    </a:cubicBezTo>
                    <a:cubicBezTo>
                      <a:pt x="3236" y="622"/>
                      <a:pt x="2952" y="1"/>
                      <a:pt x="250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19" name="Google Shape;2219;p45">
                <a:extLst>
                  <a:ext uri="{FF2B5EF4-FFF2-40B4-BE49-F238E27FC236}">
                    <a16:creationId xmlns:a16="http://schemas.microsoft.com/office/drawing/2014/main" id="{955B55CC-C3BA-404D-A633-38B5B22BC481}"/>
                  </a:ext>
                </a:extLst>
              </p:cNvPr>
              <p:cNvSpPr/>
              <p:nvPr/>
            </p:nvSpPr>
            <p:spPr>
              <a:xfrm>
                <a:off x="3775223" y="2448663"/>
                <a:ext cx="179350" cy="365542"/>
              </a:xfrm>
              <a:custGeom>
                <a:avLst/>
                <a:gdLst/>
                <a:ahLst/>
                <a:cxnLst/>
                <a:rect l="l" t="t" r="r" b="b"/>
                <a:pathLst>
                  <a:path w="7191" h="14622" extrusionOk="0">
                    <a:moveTo>
                      <a:pt x="6413" y="1"/>
                    </a:moveTo>
                    <a:cubicBezTo>
                      <a:pt x="6163" y="1"/>
                      <a:pt x="5922" y="138"/>
                      <a:pt x="5846" y="457"/>
                    </a:cubicBezTo>
                    <a:cubicBezTo>
                      <a:pt x="4687" y="5284"/>
                      <a:pt x="2347" y="9241"/>
                      <a:pt x="241" y="13651"/>
                    </a:cubicBezTo>
                    <a:cubicBezTo>
                      <a:pt x="0" y="14157"/>
                      <a:pt x="444" y="14622"/>
                      <a:pt x="859" y="14622"/>
                    </a:cubicBezTo>
                    <a:cubicBezTo>
                      <a:pt x="1048" y="14622"/>
                      <a:pt x="1231" y="14526"/>
                      <a:pt x="1341" y="14295"/>
                    </a:cubicBezTo>
                    <a:cubicBezTo>
                      <a:pt x="3496" y="9781"/>
                      <a:pt x="5890" y="5735"/>
                      <a:pt x="7075" y="795"/>
                    </a:cubicBezTo>
                    <a:cubicBezTo>
                      <a:pt x="7190" y="315"/>
                      <a:pt x="6791" y="1"/>
                      <a:pt x="641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20" name="Google Shape;2220;p45">
                <a:extLst>
                  <a:ext uri="{FF2B5EF4-FFF2-40B4-BE49-F238E27FC236}">
                    <a16:creationId xmlns:a16="http://schemas.microsoft.com/office/drawing/2014/main" id="{B7AA7A14-C0FF-4085-9749-A8AEA9F08BF3}"/>
                  </a:ext>
                </a:extLst>
              </p:cNvPr>
              <p:cNvSpPr/>
              <p:nvPr/>
            </p:nvSpPr>
            <p:spPr>
              <a:xfrm>
                <a:off x="3926981" y="2579707"/>
                <a:ext cx="144859" cy="317263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12697" extrusionOk="0">
                    <a:moveTo>
                      <a:pt x="4963" y="0"/>
                    </a:moveTo>
                    <a:cubicBezTo>
                      <a:pt x="4714" y="0"/>
                      <a:pt x="4476" y="138"/>
                      <a:pt x="4405" y="458"/>
                    </a:cubicBezTo>
                    <a:cubicBezTo>
                      <a:pt x="3510" y="4468"/>
                      <a:pt x="1404" y="8023"/>
                      <a:pt x="152" y="11914"/>
                    </a:cubicBezTo>
                    <a:cubicBezTo>
                      <a:pt x="1" y="12387"/>
                      <a:pt x="388" y="12697"/>
                      <a:pt x="775" y="12697"/>
                    </a:cubicBezTo>
                    <a:cubicBezTo>
                      <a:pt x="1029" y="12697"/>
                      <a:pt x="1282" y="12563"/>
                      <a:pt x="1381" y="12254"/>
                    </a:cubicBezTo>
                    <a:cubicBezTo>
                      <a:pt x="2633" y="8360"/>
                      <a:pt x="4738" y="4812"/>
                      <a:pt x="5634" y="796"/>
                    </a:cubicBezTo>
                    <a:cubicBezTo>
                      <a:pt x="5741" y="315"/>
                      <a:pt x="5339" y="0"/>
                      <a:pt x="49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21" name="Google Shape;2221;p45">
                <a:extLst>
                  <a:ext uri="{FF2B5EF4-FFF2-40B4-BE49-F238E27FC236}">
                    <a16:creationId xmlns:a16="http://schemas.microsoft.com/office/drawing/2014/main" id="{DEFAE698-9650-4BAA-91D3-EBA59329BFC5}"/>
                  </a:ext>
                </a:extLst>
              </p:cNvPr>
              <p:cNvSpPr/>
              <p:nvPr/>
            </p:nvSpPr>
            <p:spPr>
              <a:xfrm>
                <a:off x="4068390" y="2579707"/>
                <a:ext cx="158655" cy="389683"/>
              </a:xfrm>
              <a:custGeom>
                <a:avLst/>
                <a:gdLst/>
                <a:ahLst/>
                <a:cxnLst/>
                <a:rect l="l" t="t" r="r" b="b"/>
                <a:pathLst>
                  <a:path w="6360" h="15569" extrusionOk="0">
                    <a:moveTo>
                      <a:pt x="5583" y="1"/>
                    </a:moveTo>
                    <a:cubicBezTo>
                      <a:pt x="5332" y="1"/>
                      <a:pt x="5088" y="137"/>
                      <a:pt x="5005" y="452"/>
                    </a:cubicBezTo>
                    <a:cubicBezTo>
                      <a:pt x="4388" y="2799"/>
                      <a:pt x="4098" y="5229"/>
                      <a:pt x="3376" y="7544"/>
                    </a:cubicBezTo>
                    <a:cubicBezTo>
                      <a:pt x="2608" y="10004"/>
                      <a:pt x="1263" y="12244"/>
                      <a:pt x="226" y="14592"/>
                    </a:cubicBezTo>
                    <a:cubicBezTo>
                      <a:pt x="0" y="15102"/>
                      <a:pt x="447" y="15568"/>
                      <a:pt x="857" y="15568"/>
                    </a:cubicBezTo>
                    <a:cubicBezTo>
                      <a:pt x="1044" y="15568"/>
                      <a:pt x="1224" y="15471"/>
                      <a:pt x="1328" y="15235"/>
                    </a:cubicBezTo>
                    <a:cubicBezTo>
                      <a:pt x="2282" y="13073"/>
                      <a:pt x="3481" y="11009"/>
                      <a:pt x="4297" y="8789"/>
                    </a:cubicBezTo>
                    <a:cubicBezTo>
                      <a:pt x="5244" y="6209"/>
                      <a:pt x="5536" y="3442"/>
                      <a:pt x="6233" y="792"/>
                    </a:cubicBezTo>
                    <a:cubicBezTo>
                      <a:pt x="6359" y="314"/>
                      <a:pt x="5964" y="1"/>
                      <a:pt x="558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22" name="Google Shape;2222;p45">
                <a:extLst>
                  <a:ext uri="{FF2B5EF4-FFF2-40B4-BE49-F238E27FC236}">
                    <a16:creationId xmlns:a16="http://schemas.microsoft.com/office/drawing/2014/main" id="{38D27258-456C-44CE-AEAE-75508DCC445E}"/>
                  </a:ext>
                </a:extLst>
              </p:cNvPr>
              <p:cNvSpPr/>
              <p:nvPr/>
            </p:nvSpPr>
            <p:spPr>
              <a:xfrm>
                <a:off x="5227264" y="2603847"/>
                <a:ext cx="93125" cy="306917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12323" extrusionOk="0">
                    <a:moveTo>
                      <a:pt x="774" y="0"/>
                    </a:moveTo>
                    <a:cubicBezTo>
                      <a:pt x="387" y="0"/>
                      <a:pt x="1" y="309"/>
                      <a:pt x="159" y="779"/>
                    </a:cubicBezTo>
                    <a:cubicBezTo>
                      <a:pt x="1365" y="4392"/>
                      <a:pt x="1195" y="8269"/>
                      <a:pt x="2403" y="11882"/>
                    </a:cubicBezTo>
                    <a:cubicBezTo>
                      <a:pt x="2505" y="12189"/>
                      <a:pt x="2761" y="12322"/>
                      <a:pt x="3016" y="12322"/>
                    </a:cubicBezTo>
                    <a:cubicBezTo>
                      <a:pt x="3404" y="12322"/>
                      <a:pt x="3790" y="12014"/>
                      <a:pt x="3632" y="11543"/>
                    </a:cubicBezTo>
                    <a:cubicBezTo>
                      <a:pt x="2424" y="7931"/>
                      <a:pt x="2594" y="4053"/>
                      <a:pt x="1388" y="441"/>
                    </a:cubicBezTo>
                    <a:cubicBezTo>
                      <a:pt x="1285" y="134"/>
                      <a:pt x="1029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23" name="Google Shape;2223;p45">
                <a:extLst>
                  <a:ext uri="{FF2B5EF4-FFF2-40B4-BE49-F238E27FC236}">
                    <a16:creationId xmlns:a16="http://schemas.microsoft.com/office/drawing/2014/main" id="{8EBCF77B-5487-4488-9E6E-CB3D924F1FDF}"/>
                  </a:ext>
                </a:extLst>
              </p:cNvPr>
              <p:cNvSpPr/>
              <p:nvPr/>
            </p:nvSpPr>
            <p:spPr>
              <a:xfrm>
                <a:off x="5451452" y="2617641"/>
                <a:ext cx="193146" cy="389681"/>
              </a:xfrm>
              <a:custGeom>
                <a:avLst/>
                <a:gdLst/>
                <a:ahLst/>
                <a:cxnLst/>
                <a:rect l="l" t="t" r="r" b="b"/>
                <a:pathLst>
                  <a:path w="7726" h="15661" extrusionOk="0">
                    <a:moveTo>
                      <a:pt x="775" y="1"/>
                    </a:moveTo>
                    <a:cubicBezTo>
                      <a:pt x="394" y="1"/>
                      <a:pt x="0" y="312"/>
                      <a:pt x="131" y="790"/>
                    </a:cubicBezTo>
                    <a:cubicBezTo>
                      <a:pt x="1538" y="5920"/>
                      <a:pt x="3660" y="10761"/>
                      <a:pt x="6337" y="15352"/>
                    </a:cubicBezTo>
                    <a:cubicBezTo>
                      <a:pt x="6464" y="15570"/>
                      <a:pt x="6656" y="15660"/>
                      <a:pt x="6849" y="15660"/>
                    </a:cubicBezTo>
                    <a:cubicBezTo>
                      <a:pt x="7284" y="15660"/>
                      <a:pt x="7725" y="15201"/>
                      <a:pt x="7439" y="14709"/>
                    </a:cubicBezTo>
                    <a:cubicBezTo>
                      <a:pt x="4815" y="10211"/>
                      <a:pt x="2737" y="5476"/>
                      <a:pt x="1361" y="452"/>
                    </a:cubicBezTo>
                    <a:cubicBezTo>
                      <a:pt x="1274" y="137"/>
                      <a:pt x="1027" y="1"/>
                      <a:pt x="77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24" name="Google Shape;2224;p45">
                <a:extLst>
                  <a:ext uri="{FF2B5EF4-FFF2-40B4-BE49-F238E27FC236}">
                    <a16:creationId xmlns:a16="http://schemas.microsoft.com/office/drawing/2014/main" id="{6677FC86-0DBC-4355-84F0-A0145E328C78}"/>
                  </a:ext>
                </a:extLst>
              </p:cNvPr>
              <p:cNvSpPr/>
              <p:nvPr/>
            </p:nvSpPr>
            <p:spPr>
              <a:xfrm>
                <a:off x="5641148" y="2683162"/>
                <a:ext cx="151757" cy="231051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9264" extrusionOk="0">
                    <a:moveTo>
                      <a:pt x="774" y="0"/>
                    </a:moveTo>
                    <a:cubicBezTo>
                      <a:pt x="380" y="0"/>
                      <a:pt x="0" y="304"/>
                      <a:pt x="183" y="766"/>
                    </a:cubicBezTo>
                    <a:cubicBezTo>
                      <a:pt x="1330" y="3674"/>
                      <a:pt x="3104" y="6231"/>
                      <a:pt x="4618" y="8950"/>
                    </a:cubicBezTo>
                    <a:cubicBezTo>
                      <a:pt x="4740" y="9172"/>
                      <a:pt x="4930" y="9263"/>
                      <a:pt x="5122" y="9263"/>
                    </a:cubicBezTo>
                    <a:cubicBezTo>
                      <a:pt x="5552" y="9263"/>
                      <a:pt x="5994" y="8803"/>
                      <a:pt x="5717" y="8307"/>
                    </a:cubicBezTo>
                    <a:cubicBezTo>
                      <a:pt x="4262" y="5690"/>
                      <a:pt x="2515" y="3227"/>
                      <a:pt x="1412" y="428"/>
                    </a:cubicBezTo>
                    <a:cubicBezTo>
                      <a:pt x="1294" y="129"/>
                      <a:pt x="1031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25" name="Google Shape;2225;p45">
                <a:extLst>
                  <a:ext uri="{FF2B5EF4-FFF2-40B4-BE49-F238E27FC236}">
                    <a16:creationId xmlns:a16="http://schemas.microsoft.com/office/drawing/2014/main" id="{323EAAB1-6EF4-4053-A613-D3DA7C76C685}"/>
                  </a:ext>
                </a:extLst>
              </p:cNvPr>
              <p:cNvSpPr/>
              <p:nvPr/>
            </p:nvSpPr>
            <p:spPr>
              <a:xfrm>
                <a:off x="4271884" y="4245339"/>
                <a:ext cx="79327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6" y="1"/>
                    </a:moveTo>
                    <a:cubicBezTo>
                      <a:pt x="1" y="1"/>
                      <a:pt x="1" y="2549"/>
                      <a:pt x="1646" y="2549"/>
                    </a:cubicBezTo>
                    <a:cubicBezTo>
                      <a:pt x="3289" y="2549"/>
                      <a:pt x="3289" y="1"/>
                      <a:pt x="16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26" name="Google Shape;2226;p45">
                <a:extLst>
                  <a:ext uri="{FF2B5EF4-FFF2-40B4-BE49-F238E27FC236}">
                    <a16:creationId xmlns:a16="http://schemas.microsoft.com/office/drawing/2014/main" id="{5EAF59A2-0072-4BDA-B0FC-9A8A78C66654}"/>
                  </a:ext>
                </a:extLst>
              </p:cNvPr>
              <p:cNvSpPr/>
              <p:nvPr/>
            </p:nvSpPr>
            <p:spPr>
              <a:xfrm>
                <a:off x="6665511" y="2659024"/>
                <a:ext cx="82777" cy="65521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4" y="1"/>
                    </a:moveTo>
                    <a:cubicBezTo>
                      <a:pt x="1" y="1"/>
                      <a:pt x="1" y="2550"/>
                      <a:pt x="1644" y="2550"/>
                    </a:cubicBezTo>
                    <a:cubicBezTo>
                      <a:pt x="3289" y="2550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</p:grpSp>
        <p:grpSp>
          <p:nvGrpSpPr>
            <p:cNvPr id="50220" name="Google Shape;2227;p45">
              <a:extLst>
                <a:ext uri="{FF2B5EF4-FFF2-40B4-BE49-F238E27FC236}">
                  <a16:creationId xmlns:a16="http://schemas.microsoft.com/office/drawing/2014/main" id="{1A9B1971-0754-4724-A127-93B2CFD05B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6934" y="3278235"/>
              <a:ext cx="407487" cy="234180"/>
              <a:chOff x="3380175" y="493600"/>
              <a:chExt cx="356725" cy="205025"/>
            </a:xfrm>
          </p:grpSpPr>
          <p:sp>
            <p:nvSpPr>
              <p:cNvPr id="2228" name="Google Shape;2228;p45">
                <a:extLst>
                  <a:ext uri="{FF2B5EF4-FFF2-40B4-BE49-F238E27FC236}">
                    <a16:creationId xmlns:a16="http://schemas.microsoft.com/office/drawing/2014/main" id="{BE8EB395-20CD-466B-898D-0D4B1A818550}"/>
                  </a:ext>
                </a:extLst>
              </p:cNvPr>
              <p:cNvSpPr/>
              <p:nvPr/>
            </p:nvSpPr>
            <p:spPr>
              <a:xfrm>
                <a:off x="3671560" y="626138"/>
                <a:ext cx="65429" cy="73122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29" name="Google Shape;2229;p45">
                <a:extLst>
                  <a:ext uri="{FF2B5EF4-FFF2-40B4-BE49-F238E27FC236}">
                    <a16:creationId xmlns:a16="http://schemas.microsoft.com/office/drawing/2014/main" id="{00E7A059-D9CE-4808-9F3E-32ADF7831045}"/>
                  </a:ext>
                </a:extLst>
              </p:cNvPr>
              <p:cNvSpPr/>
              <p:nvPr/>
            </p:nvSpPr>
            <p:spPr>
              <a:xfrm>
                <a:off x="3626657" y="494004"/>
                <a:ext cx="64147" cy="78254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30" name="Google Shape;2230;p45">
                <a:extLst>
                  <a:ext uri="{FF2B5EF4-FFF2-40B4-BE49-F238E27FC236}">
                    <a16:creationId xmlns:a16="http://schemas.microsoft.com/office/drawing/2014/main" id="{1F5C8814-2950-4125-A021-62994E6F0A22}"/>
                  </a:ext>
                </a:extLst>
              </p:cNvPr>
              <p:cNvSpPr/>
              <p:nvPr/>
            </p:nvSpPr>
            <p:spPr>
              <a:xfrm>
                <a:off x="3520174" y="585087"/>
                <a:ext cx="48751" cy="59011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31" name="Google Shape;2231;p45">
                <a:extLst>
                  <a:ext uri="{FF2B5EF4-FFF2-40B4-BE49-F238E27FC236}">
                    <a16:creationId xmlns:a16="http://schemas.microsoft.com/office/drawing/2014/main" id="{5EC834F6-4275-4448-84DE-51BA024CBFC7}"/>
                  </a:ext>
                </a:extLst>
              </p:cNvPr>
              <p:cNvSpPr/>
              <p:nvPr/>
            </p:nvSpPr>
            <p:spPr>
              <a:xfrm>
                <a:off x="3440632" y="515813"/>
                <a:ext cx="51317" cy="67991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32" name="Google Shape;2232;p45">
                <a:extLst>
                  <a:ext uri="{FF2B5EF4-FFF2-40B4-BE49-F238E27FC236}">
                    <a16:creationId xmlns:a16="http://schemas.microsoft.com/office/drawing/2014/main" id="{07D2F832-9B29-4FCA-9754-E62A2AE9F95A}"/>
                  </a:ext>
                </a:extLst>
              </p:cNvPr>
              <p:cNvSpPr/>
              <p:nvPr/>
            </p:nvSpPr>
            <p:spPr>
              <a:xfrm>
                <a:off x="3380334" y="622289"/>
                <a:ext cx="74410" cy="76971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</p:grpSp>
        <p:sp>
          <p:nvSpPr>
            <p:cNvPr id="2233" name="Google Shape;2233;p45">
              <a:extLst>
                <a:ext uri="{FF2B5EF4-FFF2-40B4-BE49-F238E27FC236}">
                  <a16:creationId xmlns:a16="http://schemas.microsoft.com/office/drawing/2014/main" id="{26FED0DB-4880-432D-AA39-0D5C9C1CCA40}"/>
                </a:ext>
              </a:extLst>
            </p:cNvPr>
            <p:cNvSpPr/>
            <p:nvPr/>
          </p:nvSpPr>
          <p:spPr>
            <a:xfrm rot="1091532">
              <a:off x="5489010" y="3495557"/>
              <a:ext cx="142153" cy="87916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grpSp>
          <p:nvGrpSpPr>
            <p:cNvPr id="50222" name="Google Shape;2234;p45">
              <a:extLst>
                <a:ext uri="{FF2B5EF4-FFF2-40B4-BE49-F238E27FC236}">
                  <a16:creationId xmlns:a16="http://schemas.microsoft.com/office/drawing/2014/main" id="{83414B4A-0002-49C4-BA3F-70714EF54A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23698" y="3332744"/>
              <a:ext cx="329650" cy="189443"/>
              <a:chOff x="3380175" y="493600"/>
              <a:chExt cx="356725" cy="205025"/>
            </a:xfrm>
          </p:grpSpPr>
          <p:sp>
            <p:nvSpPr>
              <p:cNvPr id="2235" name="Google Shape;2235;p45">
                <a:extLst>
                  <a:ext uri="{FF2B5EF4-FFF2-40B4-BE49-F238E27FC236}">
                    <a16:creationId xmlns:a16="http://schemas.microsoft.com/office/drawing/2014/main" id="{F833FDA8-413B-4E99-BA08-5B211E277763}"/>
                  </a:ext>
                </a:extLst>
              </p:cNvPr>
              <p:cNvSpPr/>
              <p:nvPr/>
            </p:nvSpPr>
            <p:spPr>
              <a:xfrm>
                <a:off x="3671459" y="625402"/>
                <a:ext cx="65020" cy="72946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36" name="Google Shape;2236;p45">
                <a:extLst>
                  <a:ext uri="{FF2B5EF4-FFF2-40B4-BE49-F238E27FC236}">
                    <a16:creationId xmlns:a16="http://schemas.microsoft.com/office/drawing/2014/main" id="{AB3F6672-8B9B-4D14-8B19-92CC4E0BCD2D}"/>
                  </a:ext>
                </a:extLst>
              </p:cNvPr>
              <p:cNvSpPr/>
              <p:nvPr/>
            </p:nvSpPr>
            <p:spPr>
              <a:xfrm>
                <a:off x="3627055" y="493782"/>
                <a:ext cx="63434" cy="79290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37" name="Google Shape;2237;p45">
                <a:extLst>
                  <a:ext uri="{FF2B5EF4-FFF2-40B4-BE49-F238E27FC236}">
                    <a16:creationId xmlns:a16="http://schemas.microsoft.com/office/drawing/2014/main" id="{AF8A27C7-92E3-4733-AD75-B7B8B5E9B788}"/>
                  </a:ext>
                </a:extLst>
              </p:cNvPr>
              <p:cNvSpPr/>
              <p:nvPr/>
            </p:nvSpPr>
            <p:spPr>
              <a:xfrm>
                <a:off x="3519216" y="584171"/>
                <a:ext cx="49161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38" name="Google Shape;2238;p45">
                <a:extLst>
                  <a:ext uri="{FF2B5EF4-FFF2-40B4-BE49-F238E27FC236}">
                    <a16:creationId xmlns:a16="http://schemas.microsoft.com/office/drawing/2014/main" id="{F347CA16-316D-4025-9905-3DCFB81DDCE4}"/>
                  </a:ext>
                </a:extLst>
              </p:cNvPr>
              <p:cNvSpPr/>
              <p:nvPr/>
            </p:nvSpPr>
            <p:spPr>
              <a:xfrm>
                <a:off x="3439923" y="514397"/>
                <a:ext cx="50748" cy="68189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  <p:sp>
            <p:nvSpPr>
              <p:cNvPr id="2239" name="Google Shape;2239;p45">
                <a:extLst>
                  <a:ext uri="{FF2B5EF4-FFF2-40B4-BE49-F238E27FC236}">
                    <a16:creationId xmlns:a16="http://schemas.microsoft.com/office/drawing/2014/main" id="{CF7C732B-C399-4191-BE1D-095959608E2C}"/>
                  </a:ext>
                </a:extLst>
              </p:cNvPr>
              <p:cNvSpPr/>
              <p:nvPr/>
            </p:nvSpPr>
            <p:spPr>
              <a:xfrm>
                <a:off x="3379661" y="620645"/>
                <a:ext cx="74535" cy="77703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lIns="99044" tIns="99044" rIns="99044" bIns="99044" anchor="ctr"/>
              <a:lstStyle/>
              <a:p>
                <a:pPr>
                  <a:defRPr/>
                </a:pPr>
                <a:endParaRPr sz="1950"/>
              </a:p>
            </p:txBody>
          </p:sp>
        </p:grpSp>
        <p:sp>
          <p:nvSpPr>
            <p:cNvPr id="2240" name="Google Shape;2240;p45">
              <a:extLst>
                <a:ext uri="{FF2B5EF4-FFF2-40B4-BE49-F238E27FC236}">
                  <a16:creationId xmlns:a16="http://schemas.microsoft.com/office/drawing/2014/main" id="{57C2C2D4-9F1D-46D4-8232-1C43872803F4}"/>
                </a:ext>
              </a:extLst>
            </p:cNvPr>
            <p:cNvSpPr/>
            <p:nvPr/>
          </p:nvSpPr>
          <p:spPr>
            <a:xfrm>
              <a:off x="6336065" y="3510210"/>
              <a:ext cx="105516" cy="60077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</p:grpSp>
      <p:grpSp>
        <p:nvGrpSpPr>
          <p:cNvPr id="50184" name="Google Shape;2241;p45">
            <a:extLst>
              <a:ext uri="{FF2B5EF4-FFF2-40B4-BE49-F238E27FC236}">
                <a16:creationId xmlns:a16="http://schemas.microsoft.com/office/drawing/2014/main" id="{C1F39512-A14D-4566-AA34-8436D598ED34}"/>
              </a:ext>
            </a:extLst>
          </p:cNvPr>
          <p:cNvGrpSpPr>
            <a:grpSpLocks/>
          </p:cNvGrpSpPr>
          <p:nvPr/>
        </p:nvGrpSpPr>
        <p:grpSpPr bwMode="auto">
          <a:xfrm>
            <a:off x="8785225" y="3003550"/>
            <a:ext cx="1568450" cy="2540000"/>
            <a:chOff x="2205175" y="238100"/>
            <a:chExt cx="3235150" cy="5238450"/>
          </a:xfrm>
        </p:grpSpPr>
        <p:sp>
          <p:nvSpPr>
            <p:cNvPr id="2242" name="Google Shape;2242;p45">
              <a:extLst>
                <a:ext uri="{FF2B5EF4-FFF2-40B4-BE49-F238E27FC236}">
                  <a16:creationId xmlns:a16="http://schemas.microsoft.com/office/drawing/2014/main" id="{34271435-F716-4D57-B73F-7E7B71A797D2}"/>
                </a:ext>
              </a:extLst>
            </p:cNvPr>
            <p:cNvSpPr/>
            <p:nvPr/>
          </p:nvSpPr>
          <p:spPr>
            <a:xfrm>
              <a:off x="4484188" y="2965369"/>
              <a:ext cx="464971" cy="337224"/>
            </a:xfrm>
            <a:custGeom>
              <a:avLst/>
              <a:gdLst/>
              <a:ahLst/>
              <a:cxnLst/>
              <a:rect l="l" t="t" r="r" b="b"/>
              <a:pathLst>
                <a:path w="18709" h="13543" extrusionOk="0">
                  <a:moveTo>
                    <a:pt x="7000" y="1"/>
                  </a:moveTo>
                  <a:cubicBezTo>
                    <a:pt x="6897" y="1"/>
                    <a:pt x="6778" y="13"/>
                    <a:pt x="6642" y="41"/>
                  </a:cubicBezTo>
                  <a:cubicBezTo>
                    <a:pt x="5892" y="200"/>
                    <a:pt x="5005" y="1428"/>
                    <a:pt x="4379" y="1895"/>
                  </a:cubicBezTo>
                  <a:cubicBezTo>
                    <a:pt x="3276" y="2725"/>
                    <a:pt x="1536" y="3795"/>
                    <a:pt x="1" y="4011"/>
                  </a:cubicBezTo>
                  <a:cubicBezTo>
                    <a:pt x="195" y="4692"/>
                    <a:pt x="274" y="5443"/>
                    <a:pt x="297" y="6228"/>
                  </a:cubicBezTo>
                  <a:cubicBezTo>
                    <a:pt x="308" y="6774"/>
                    <a:pt x="330" y="7365"/>
                    <a:pt x="308" y="7956"/>
                  </a:cubicBezTo>
                  <a:cubicBezTo>
                    <a:pt x="297" y="8719"/>
                    <a:pt x="240" y="9492"/>
                    <a:pt x="81" y="10220"/>
                  </a:cubicBezTo>
                  <a:cubicBezTo>
                    <a:pt x="2912" y="11869"/>
                    <a:pt x="5039" y="13188"/>
                    <a:pt x="8395" y="13416"/>
                  </a:cubicBezTo>
                  <a:cubicBezTo>
                    <a:pt x="9521" y="13494"/>
                    <a:pt x="10632" y="13542"/>
                    <a:pt x="11736" y="13542"/>
                  </a:cubicBezTo>
                  <a:cubicBezTo>
                    <a:pt x="13677" y="13542"/>
                    <a:pt x="15596" y="13393"/>
                    <a:pt x="17538" y="12994"/>
                  </a:cubicBezTo>
                  <a:cubicBezTo>
                    <a:pt x="16879" y="12425"/>
                    <a:pt x="16116" y="12301"/>
                    <a:pt x="15207" y="12152"/>
                  </a:cubicBezTo>
                  <a:cubicBezTo>
                    <a:pt x="14171" y="11993"/>
                    <a:pt x="13193" y="11777"/>
                    <a:pt x="12147" y="11766"/>
                  </a:cubicBezTo>
                  <a:cubicBezTo>
                    <a:pt x="11750" y="11766"/>
                    <a:pt x="11681" y="11186"/>
                    <a:pt x="12056" y="11071"/>
                  </a:cubicBezTo>
                  <a:cubicBezTo>
                    <a:pt x="12439" y="10960"/>
                    <a:pt x="12847" y="10916"/>
                    <a:pt x="13265" y="10916"/>
                  </a:cubicBezTo>
                  <a:cubicBezTo>
                    <a:pt x="14211" y="10916"/>
                    <a:pt x="15206" y="11138"/>
                    <a:pt x="16081" y="11287"/>
                  </a:cubicBezTo>
                  <a:cubicBezTo>
                    <a:pt x="16878" y="11424"/>
                    <a:pt x="17708" y="11662"/>
                    <a:pt x="18220" y="12243"/>
                  </a:cubicBezTo>
                  <a:cubicBezTo>
                    <a:pt x="18709" y="10855"/>
                    <a:pt x="16525" y="10502"/>
                    <a:pt x="15468" y="10241"/>
                  </a:cubicBezTo>
                  <a:cubicBezTo>
                    <a:pt x="14752" y="10071"/>
                    <a:pt x="14000" y="9923"/>
                    <a:pt x="13262" y="9729"/>
                  </a:cubicBezTo>
                  <a:cubicBezTo>
                    <a:pt x="12762" y="9593"/>
                    <a:pt x="12261" y="9446"/>
                    <a:pt x="11783" y="9252"/>
                  </a:cubicBezTo>
                  <a:cubicBezTo>
                    <a:pt x="11477" y="9131"/>
                    <a:pt x="11465" y="8612"/>
                    <a:pt x="11818" y="8612"/>
                  </a:cubicBezTo>
                  <a:cubicBezTo>
                    <a:pt x="11832" y="8612"/>
                    <a:pt x="11847" y="8613"/>
                    <a:pt x="11863" y="8614"/>
                  </a:cubicBezTo>
                  <a:cubicBezTo>
                    <a:pt x="13000" y="8718"/>
                    <a:pt x="14114" y="9071"/>
                    <a:pt x="15229" y="9332"/>
                  </a:cubicBezTo>
                  <a:cubicBezTo>
                    <a:pt x="15570" y="9411"/>
                    <a:pt x="15945" y="9480"/>
                    <a:pt x="16320" y="9548"/>
                  </a:cubicBezTo>
                  <a:cubicBezTo>
                    <a:pt x="16958" y="9673"/>
                    <a:pt x="17595" y="9832"/>
                    <a:pt x="18118" y="10129"/>
                  </a:cubicBezTo>
                  <a:cubicBezTo>
                    <a:pt x="18039" y="9855"/>
                    <a:pt x="17898" y="9601"/>
                    <a:pt x="17708" y="9389"/>
                  </a:cubicBezTo>
                  <a:cubicBezTo>
                    <a:pt x="16548" y="8047"/>
                    <a:pt x="13592" y="7581"/>
                    <a:pt x="12283" y="7091"/>
                  </a:cubicBezTo>
                  <a:cubicBezTo>
                    <a:pt x="11969" y="6979"/>
                    <a:pt x="11998" y="6478"/>
                    <a:pt x="12362" y="6478"/>
                  </a:cubicBezTo>
                  <a:cubicBezTo>
                    <a:pt x="12366" y="6478"/>
                    <a:pt x="12371" y="6478"/>
                    <a:pt x="12375" y="6478"/>
                  </a:cubicBezTo>
                  <a:cubicBezTo>
                    <a:pt x="13921" y="6523"/>
                    <a:pt x="15525" y="7148"/>
                    <a:pt x="16889" y="7854"/>
                  </a:cubicBezTo>
                  <a:cubicBezTo>
                    <a:pt x="16913" y="7866"/>
                    <a:pt x="16924" y="7876"/>
                    <a:pt x="16946" y="7888"/>
                  </a:cubicBezTo>
                  <a:cubicBezTo>
                    <a:pt x="15187" y="4978"/>
                    <a:pt x="11202" y="4320"/>
                    <a:pt x="7789" y="4320"/>
                  </a:cubicBezTo>
                  <a:cubicBezTo>
                    <a:pt x="7253" y="4320"/>
                    <a:pt x="6731" y="4336"/>
                    <a:pt x="6234" y="4362"/>
                  </a:cubicBezTo>
                  <a:cubicBezTo>
                    <a:pt x="6228" y="4363"/>
                    <a:pt x="6221" y="4363"/>
                    <a:pt x="6216" y="4363"/>
                  </a:cubicBezTo>
                  <a:cubicBezTo>
                    <a:pt x="5956" y="4363"/>
                    <a:pt x="5870" y="4119"/>
                    <a:pt x="5926" y="3919"/>
                  </a:cubicBezTo>
                  <a:cubicBezTo>
                    <a:pt x="5914" y="3817"/>
                    <a:pt x="5949" y="3703"/>
                    <a:pt x="6051" y="3611"/>
                  </a:cubicBezTo>
                  <a:cubicBezTo>
                    <a:pt x="6511" y="3173"/>
                    <a:pt x="8629" y="1"/>
                    <a:pt x="7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43" name="Google Shape;2243;p45">
              <a:extLst>
                <a:ext uri="{FF2B5EF4-FFF2-40B4-BE49-F238E27FC236}">
                  <a16:creationId xmlns:a16="http://schemas.microsoft.com/office/drawing/2014/main" id="{8E9C9767-0D52-4B9F-97F4-66CBC514226D}"/>
                </a:ext>
              </a:extLst>
            </p:cNvPr>
            <p:cNvSpPr/>
            <p:nvPr/>
          </p:nvSpPr>
          <p:spPr>
            <a:xfrm>
              <a:off x="4497285" y="1138460"/>
              <a:ext cx="137527" cy="268471"/>
            </a:xfrm>
            <a:custGeom>
              <a:avLst/>
              <a:gdLst/>
              <a:ahLst/>
              <a:cxnLst/>
              <a:rect l="l" t="t" r="r" b="b"/>
              <a:pathLst>
                <a:path w="5472" h="10690" extrusionOk="0">
                  <a:moveTo>
                    <a:pt x="1" y="0"/>
                  </a:moveTo>
                  <a:lnTo>
                    <a:pt x="1" y="0"/>
                  </a:lnTo>
                  <a:cubicBezTo>
                    <a:pt x="671" y="3522"/>
                    <a:pt x="853" y="7119"/>
                    <a:pt x="544" y="10690"/>
                  </a:cubicBezTo>
                  <a:cubicBezTo>
                    <a:pt x="1800" y="9313"/>
                    <a:pt x="3166" y="8140"/>
                    <a:pt x="4045" y="6354"/>
                  </a:cubicBezTo>
                  <a:cubicBezTo>
                    <a:pt x="5032" y="4351"/>
                    <a:pt x="5129" y="2392"/>
                    <a:pt x="5472" y="281"/>
                  </a:cubicBezTo>
                  <a:lnTo>
                    <a:pt x="5472" y="281"/>
                  </a:lnTo>
                  <a:cubicBezTo>
                    <a:pt x="5166" y="290"/>
                    <a:pt x="4859" y="295"/>
                    <a:pt x="4552" y="295"/>
                  </a:cubicBezTo>
                  <a:cubicBezTo>
                    <a:pt x="3034" y="295"/>
                    <a:pt x="1509" y="1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44" name="Google Shape;2244;p45">
              <a:extLst>
                <a:ext uri="{FF2B5EF4-FFF2-40B4-BE49-F238E27FC236}">
                  <a16:creationId xmlns:a16="http://schemas.microsoft.com/office/drawing/2014/main" id="{D6C4EA62-B9D0-4655-B2FE-71E514CD21CF}"/>
                </a:ext>
              </a:extLst>
            </p:cNvPr>
            <p:cNvSpPr/>
            <p:nvPr/>
          </p:nvSpPr>
          <p:spPr>
            <a:xfrm>
              <a:off x="3894788" y="2585581"/>
              <a:ext cx="386384" cy="314307"/>
            </a:xfrm>
            <a:custGeom>
              <a:avLst/>
              <a:gdLst/>
              <a:ahLst/>
              <a:cxnLst/>
              <a:rect l="l" t="t" r="r" b="b"/>
              <a:pathLst>
                <a:path w="15435" h="12511" extrusionOk="0">
                  <a:moveTo>
                    <a:pt x="5887" y="0"/>
                  </a:moveTo>
                  <a:cubicBezTo>
                    <a:pt x="4144" y="0"/>
                    <a:pt x="1013" y="3758"/>
                    <a:pt x="1" y="4829"/>
                  </a:cubicBezTo>
                  <a:cubicBezTo>
                    <a:pt x="57" y="6228"/>
                    <a:pt x="114" y="7638"/>
                    <a:pt x="182" y="9037"/>
                  </a:cubicBezTo>
                  <a:cubicBezTo>
                    <a:pt x="215" y="9776"/>
                    <a:pt x="249" y="10503"/>
                    <a:pt x="284" y="11243"/>
                  </a:cubicBezTo>
                  <a:cubicBezTo>
                    <a:pt x="295" y="11300"/>
                    <a:pt x="272" y="11334"/>
                    <a:pt x="261" y="11380"/>
                  </a:cubicBezTo>
                  <a:cubicBezTo>
                    <a:pt x="1610" y="12178"/>
                    <a:pt x="3236" y="12510"/>
                    <a:pt x="4916" y="12510"/>
                  </a:cubicBezTo>
                  <a:cubicBezTo>
                    <a:pt x="7329" y="12510"/>
                    <a:pt x="9851" y="11824"/>
                    <a:pt x="11816" y="10845"/>
                  </a:cubicBezTo>
                  <a:cubicBezTo>
                    <a:pt x="11816" y="10799"/>
                    <a:pt x="11805" y="10766"/>
                    <a:pt x="11805" y="10731"/>
                  </a:cubicBezTo>
                  <a:cubicBezTo>
                    <a:pt x="11852" y="10087"/>
                    <a:pt x="10955" y="9934"/>
                    <a:pt x="9987" y="9934"/>
                  </a:cubicBezTo>
                  <a:cubicBezTo>
                    <a:pt x="9110" y="9934"/>
                    <a:pt x="8176" y="10060"/>
                    <a:pt x="7835" y="10060"/>
                  </a:cubicBezTo>
                  <a:cubicBezTo>
                    <a:pt x="7438" y="10060"/>
                    <a:pt x="7426" y="9537"/>
                    <a:pt x="7745" y="9413"/>
                  </a:cubicBezTo>
                  <a:cubicBezTo>
                    <a:pt x="7951" y="9333"/>
                    <a:pt x="8200" y="9264"/>
                    <a:pt x="8497" y="9197"/>
                  </a:cubicBezTo>
                  <a:cubicBezTo>
                    <a:pt x="9133" y="7570"/>
                    <a:pt x="10304" y="6137"/>
                    <a:pt x="11499" y="4886"/>
                  </a:cubicBezTo>
                  <a:cubicBezTo>
                    <a:pt x="12670" y="3634"/>
                    <a:pt x="14001" y="2246"/>
                    <a:pt x="15434" y="1257"/>
                  </a:cubicBezTo>
                  <a:cubicBezTo>
                    <a:pt x="15377" y="1146"/>
                    <a:pt x="15271" y="1098"/>
                    <a:pt x="15129" y="1098"/>
                  </a:cubicBezTo>
                  <a:cubicBezTo>
                    <a:pt x="14282" y="1098"/>
                    <a:pt x="12177" y="2814"/>
                    <a:pt x="11874" y="3077"/>
                  </a:cubicBezTo>
                  <a:cubicBezTo>
                    <a:pt x="10873" y="3942"/>
                    <a:pt x="9872" y="4784"/>
                    <a:pt x="8860" y="5647"/>
                  </a:cubicBezTo>
                  <a:cubicBezTo>
                    <a:pt x="8796" y="5702"/>
                    <a:pt x="8725" y="5725"/>
                    <a:pt x="8658" y="5725"/>
                  </a:cubicBezTo>
                  <a:cubicBezTo>
                    <a:pt x="8415" y="5725"/>
                    <a:pt x="8205" y="5426"/>
                    <a:pt x="8428" y="5204"/>
                  </a:cubicBezTo>
                  <a:cubicBezTo>
                    <a:pt x="8974" y="4692"/>
                    <a:pt x="11441" y="2008"/>
                    <a:pt x="13523" y="768"/>
                  </a:cubicBezTo>
                  <a:cubicBezTo>
                    <a:pt x="13322" y="661"/>
                    <a:pt x="13092" y="614"/>
                    <a:pt x="12846" y="614"/>
                  </a:cubicBezTo>
                  <a:cubicBezTo>
                    <a:pt x="12312" y="614"/>
                    <a:pt x="11699" y="833"/>
                    <a:pt x="11123" y="1121"/>
                  </a:cubicBezTo>
                  <a:cubicBezTo>
                    <a:pt x="10475" y="1463"/>
                    <a:pt x="9872" y="1883"/>
                    <a:pt x="9508" y="2156"/>
                  </a:cubicBezTo>
                  <a:cubicBezTo>
                    <a:pt x="8484" y="2918"/>
                    <a:pt x="7608" y="3862"/>
                    <a:pt x="6721" y="4784"/>
                  </a:cubicBezTo>
                  <a:cubicBezTo>
                    <a:pt x="6660" y="4844"/>
                    <a:pt x="6586" y="4870"/>
                    <a:pt x="6511" y="4870"/>
                  </a:cubicBezTo>
                  <a:cubicBezTo>
                    <a:pt x="6279" y="4870"/>
                    <a:pt x="6046" y="4620"/>
                    <a:pt x="6209" y="4397"/>
                  </a:cubicBezTo>
                  <a:cubicBezTo>
                    <a:pt x="7392" y="2792"/>
                    <a:pt x="8791" y="1292"/>
                    <a:pt x="10566" y="370"/>
                  </a:cubicBezTo>
                  <a:cubicBezTo>
                    <a:pt x="10375" y="189"/>
                    <a:pt x="10119" y="114"/>
                    <a:pt x="9829" y="114"/>
                  </a:cubicBezTo>
                  <a:cubicBezTo>
                    <a:pt x="8756" y="114"/>
                    <a:pt x="7209" y="1140"/>
                    <a:pt x="6699" y="1587"/>
                  </a:cubicBezTo>
                  <a:cubicBezTo>
                    <a:pt x="5720" y="2474"/>
                    <a:pt x="4868" y="3487"/>
                    <a:pt x="3879" y="4374"/>
                  </a:cubicBezTo>
                  <a:cubicBezTo>
                    <a:pt x="3817" y="4430"/>
                    <a:pt x="3744" y="4454"/>
                    <a:pt x="3673" y="4454"/>
                  </a:cubicBezTo>
                  <a:cubicBezTo>
                    <a:pt x="3457" y="4454"/>
                    <a:pt x="3255" y="4230"/>
                    <a:pt x="3400" y="3999"/>
                  </a:cubicBezTo>
                  <a:cubicBezTo>
                    <a:pt x="4242" y="2702"/>
                    <a:pt x="5322" y="1304"/>
                    <a:pt x="6631" y="348"/>
                  </a:cubicBezTo>
                  <a:cubicBezTo>
                    <a:pt x="6433" y="106"/>
                    <a:pt x="6180" y="0"/>
                    <a:pt x="5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45" name="Google Shape;2245;p45">
              <a:extLst>
                <a:ext uri="{FF2B5EF4-FFF2-40B4-BE49-F238E27FC236}">
                  <a16:creationId xmlns:a16="http://schemas.microsoft.com/office/drawing/2014/main" id="{D2A51B55-6D40-4A56-BA86-ED30F880D724}"/>
                </a:ext>
              </a:extLst>
            </p:cNvPr>
            <p:cNvSpPr/>
            <p:nvPr/>
          </p:nvSpPr>
          <p:spPr>
            <a:xfrm>
              <a:off x="3819477" y="2883517"/>
              <a:ext cx="101507" cy="78577"/>
            </a:xfrm>
            <a:custGeom>
              <a:avLst/>
              <a:gdLst/>
              <a:ahLst/>
              <a:cxnLst/>
              <a:rect l="l" t="t" r="r" b="b"/>
              <a:pathLst>
                <a:path w="4082" h="3070" extrusionOk="0">
                  <a:moveTo>
                    <a:pt x="2530" y="1"/>
                  </a:moveTo>
                  <a:cubicBezTo>
                    <a:pt x="1689" y="254"/>
                    <a:pt x="847" y="500"/>
                    <a:pt x="1" y="726"/>
                  </a:cubicBezTo>
                  <a:cubicBezTo>
                    <a:pt x="421" y="1436"/>
                    <a:pt x="777" y="2199"/>
                    <a:pt x="1109" y="2954"/>
                  </a:cubicBezTo>
                  <a:cubicBezTo>
                    <a:pt x="1597" y="3001"/>
                    <a:pt x="2090" y="3028"/>
                    <a:pt x="2580" y="3070"/>
                  </a:cubicBezTo>
                  <a:cubicBezTo>
                    <a:pt x="2791" y="2784"/>
                    <a:pt x="3043" y="2512"/>
                    <a:pt x="3218" y="2261"/>
                  </a:cubicBezTo>
                  <a:cubicBezTo>
                    <a:pt x="3525" y="1825"/>
                    <a:pt x="3777" y="1349"/>
                    <a:pt x="4081" y="913"/>
                  </a:cubicBezTo>
                  <a:cubicBezTo>
                    <a:pt x="3527" y="677"/>
                    <a:pt x="3006" y="370"/>
                    <a:pt x="25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46" name="Google Shape;2246;p45">
              <a:extLst>
                <a:ext uri="{FF2B5EF4-FFF2-40B4-BE49-F238E27FC236}">
                  <a16:creationId xmlns:a16="http://schemas.microsoft.com/office/drawing/2014/main" id="{9833D0BA-141F-4E8C-AFA3-BC45262AACBF}"/>
                </a:ext>
              </a:extLst>
            </p:cNvPr>
            <p:cNvSpPr/>
            <p:nvPr/>
          </p:nvSpPr>
          <p:spPr>
            <a:xfrm>
              <a:off x="2869888" y="1848923"/>
              <a:ext cx="1077291" cy="1849829"/>
            </a:xfrm>
            <a:custGeom>
              <a:avLst/>
              <a:gdLst/>
              <a:ahLst/>
              <a:cxnLst/>
              <a:rect l="l" t="t" r="r" b="b"/>
              <a:pathLst>
                <a:path w="43104" h="73961" extrusionOk="0">
                  <a:moveTo>
                    <a:pt x="19209" y="0"/>
                  </a:moveTo>
                  <a:cubicBezTo>
                    <a:pt x="9281" y="6414"/>
                    <a:pt x="4277" y="18402"/>
                    <a:pt x="2116" y="29707"/>
                  </a:cubicBezTo>
                  <a:cubicBezTo>
                    <a:pt x="319" y="39112"/>
                    <a:pt x="1" y="51771"/>
                    <a:pt x="3674" y="61494"/>
                  </a:cubicBezTo>
                  <a:cubicBezTo>
                    <a:pt x="3727" y="61530"/>
                    <a:pt x="3766" y="61582"/>
                    <a:pt x="3788" y="61642"/>
                  </a:cubicBezTo>
                  <a:cubicBezTo>
                    <a:pt x="3822" y="61733"/>
                    <a:pt x="3833" y="61824"/>
                    <a:pt x="3856" y="61926"/>
                  </a:cubicBezTo>
                  <a:cubicBezTo>
                    <a:pt x="4618" y="63859"/>
                    <a:pt x="5529" y="65690"/>
                    <a:pt x="6642" y="67329"/>
                  </a:cubicBezTo>
                  <a:cubicBezTo>
                    <a:pt x="6850" y="67631"/>
                    <a:pt x="6571" y="67912"/>
                    <a:pt x="6284" y="67912"/>
                  </a:cubicBezTo>
                  <a:cubicBezTo>
                    <a:pt x="6162" y="67912"/>
                    <a:pt x="6038" y="67861"/>
                    <a:pt x="5949" y="67738"/>
                  </a:cubicBezTo>
                  <a:cubicBezTo>
                    <a:pt x="5301" y="66850"/>
                    <a:pt x="4732" y="65896"/>
                    <a:pt x="4198" y="64917"/>
                  </a:cubicBezTo>
                  <a:cubicBezTo>
                    <a:pt x="4185" y="65633"/>
                    <a:pt x="4152" y="66339"/>
                    <a:pt x="4084" y="67056"/>
                  </a:cubicBezTo>
                  <a:cubicBezTo>
                    <a:pt x="3947" y="68671"/>
                    <a:pt x="3833" y="70445"/>
                    <a:pt x="3356" y="72014"/>
                  </a:cubicBezTo>
                  <a:cubicBezTo>
                    <a:pt x="4243" y="72616"/>
                    <a:pt x="5244" y="73060"/>
                    <a:pt x="6324" y="73356"/>
                  </a:cubicBezTo>
                  <a:cubicBezTo>
                    <a:pt x="7789" y="73783"/>
                    <a:pt x="9395" y="73960"/>
                    <a:pt x="11059" y="73960"/>
                  </a:cubicBezTo>
                  <a:cubicBezTo>
                    <a:pt x="15865" y="73960"/>
                    <a:pt x="21148" y="72480"/>
                    <a:pt x="24873" y="71264"/>
                  </a:cubicBezTo>
                  <a:cubicBezTo>
                    <a:pt x="31163" y="69205"/>
                    <a:pt x="37531" y="66100"/>
                    <a:pt x="43104" y="62426"/>
                  </a:cubicBezTo>
                  <a:cubicBezTo>
                    <a:pt x="41045" y="60379"/>
                    <a:pt x="39077" y="58275"/>
                    <a:pt x="37236" y="56114"/>
                  </a:cubicBezTo>
                  <a:cubicBezTo>
                    <a:pt x="36541" y="56035"/>
                    <a:pt x="35836" y="55955"/>
                    <a:pt x="35154" y="55853"/>
                  </a:cubicBezTo>
                  <a:cubicBezTo>
                    <a:pt x="28160" y="54795"/>
                    <a:pt x="26420" y="50326"/>
                    <a:pt x="24293" y="44116"/>
                  </a:cubicBezTo>
                  <a:cubicBezTo>
                    <a:pt x="23792" y="44014"/>
                    <a:pt x="23292" y="43865"/>
                    <a:pt x="22803" y="43638"/>
                  </a:cubicBezTo>
                  <a:cubicBezTo>
                    <a:pt x="22644" y="43559"/>
                    <a:pt x="22587" y="43434"/>
                    <a:pt x="22587" y="43309"/>
                  </a:cubicBezTo>
                  <a:cubicBezTo>
                    <a:pt x="22587" y="43298"/>
                    <a:pt x="22575" y="43286"/>
                    <a:pt x="22575" y="43274"/>
                  </a:cubicBezTo>
                  <a:cubicBezTo>
                    <a:pt x="20734" y="36792"/>
                    <a:pt x="20573" y="30298"/>
                    <a:pt x="20198" y="23634"/>
                  </a:cubicBezTo>
                  <a:cubicBezTo>
                    <a:pt x="20186" y="23344"/>
                    <a:pt x="20427" y="23187"/>
                    <a:pt x="20665" y="23187"/>
                  </a:cubicBezTo>
                  <a:cubicBezTo>
                    <a:pt x="20857" y="23187"/>
                    <a:pt x="21046" y="23290"/>
                    <a:pt x="21097" y="23508"/>
                  </a:cubicBezTo>
                  <a:cubicBezTo>
                    <a:pt x="21814" y="26386"/>
                    <a:pt x="21621" y="29332"/>
                    <a:pt x="21904" y="32254"/>
                  </a:cubicBezTo>
                  <a:cubicBezTo>
                    <a:pt x="22245" y="35859"/>
                    <a:pt x="23144" y="39339"/>
                    <a:pt x="23633" y="42923"/>
                  </a:cubicBezTo>
                  <a:cubicBezTo>
                    <a:pt x="24437" y="43023"/>
                    <a:pt x="25254" y="43068"/>
                    <a:pt x="26077" y="43068"/>
                  </a:cubicBezTo>
                  <a:cubicBezTo>
                    <a:pt x="27781" y="43068"/>
                    <a:pt x="29517" y="42873"/>
                    <a:pt x="31242" y="42558"/>
                  </a:cubicBezTo>
                  <a:cubicBezTo>
                    <a:pt x="34347" y="41989"/>
                    <a:pt x="37428" y="41045"/>
                    <a:pt x="40260" y="40181"/>
                  </a:cubicBezTo>
                  <a:cubicBezTo>
                    <a:pt x="39590" y="35530"/>
                    <a:pt x="39318" y="30811"/>
                    <a:pt x="39169" y="26113"/>
                  </a:cubicBezTo>
                  <a:cubicBezTo>
                    <a:pt x="39055" y="22554"/>
                    <a:pt x="39420" y="18766"/>
                    <a:pt x="38862" y="15275"/>
                  </a:cubicBezTo>
                  <a:cubicBezTo>
                    <a:pt x="38476" y="12773"/>
                    <a:pt x="37622" y="10429"/>
                    <a:pt x="35814" y="8417"/>
                  </a:cubicBezTo>
                  <a:cubicBezTo>
                    <a:pt x="32686" y="7928"/>
                    <a:pt x="29662" y="6961"/>
                    <a:pt x="27034" y="5642"/>
                  </a:cubicBezTo>
                  <a:cubicBezTo>
                    <a:pt x="24942" y="4583"/>
                    <a:pt x="23088" y="3401"/>
                    <a:pt x="21405" y="2014"/>
                  </a:cubicBezTo>
                  <a:cubicBezTo>
                    <a:pt x="20635" y="1384"/>
                    <a:pt x="19902" y="713"/>
                    <a:pt x="19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47" name="Google Shape;2247;p45">
              <a:extLst>
                <a:ext uri="{FF2B5EF4-FFF2-40B4-BE49-F238E27FC236}">
                  <a16:creationId xmlns:a16="http://schemas.microsoft.com/office/drawing/2014/main" id="{1701C269-036C-41A0-8EB5-92B93350545C}"/>
                </a:ext>
              </a:extLst>
            </p:cNvPr>
            <p:cNvSpPr/>
            <p:nvPr/>
          </p:nvSpPr>
          <p:spPr>
            <a:xfrm>
              <a:off x="4359759" y="3456474"/>
              <a:ext cx="943040" cy="275019"/>
            </a:xfrm>
            <a:custGeom>
              <a:avLst/>
              <a:gdLst/>
              <a:ahLst/>
              <a:cxnLst/>
              <a:rect l="l" t="t" r="r" b="b"/>
              <a:pathLst>
                <a:path w="37709" h="11107" extrusionOk="0">
                  <a:moveTo>
                    <a:pt x="37517" y="1"/>
                  </a:moveTo>
                  <a:cubicBezTo>
                    <a:pt x="26629" y="2773"/>
                    <a:pt x="15861" y="6199"/>
                    <a:pt x="722" y="8972"/>
                  </a:cubicBezTo>
                  <a:cubicBezTo>
                    <a:pt x="581" y="9730"/>
                    <a:pt x="373" y="10471"/>
                    <a:pt x="1" y="11107"/>
                  </a:cubicBezTo>
                  <a:cubicBezTo>
                    <a:pt x="15610" y="7935"/>
                    <a:pt x="25301" y="4558"/>
                    <a:pt x="37699" y="1384"/>
                  </a:cubicBezTo>
                  <a:cubicBezTo>
                    <a:pt x="37708" y="1012"/>
                    <a:pt x="37699" y="639"/>
                    <a:pt x="37608" y="278"/>
                  </a:cubicBezTo>
                  <a:cubicBezTo>
                    <a:pt x="37585" y="182"/>
                    <a:pt x="37549" y="92"/>
                    <a:pt x="37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48" name="Google Shape;2248;p45">
              <a:extLst>
                <a:ext uri="{FF2B5EF4-FFF2-40B4-BE49-F238E27FC236}">
                  <a16:creationId xmlns:a16="http://schemas.microsoft.com/office/drawing/2014/main" id="{F49E9568-46E6-4872-8A9F-31D3369E1319}"/>
                </a:ext>
              </a:extLst>
            </p:cNvPr>
            <p:cNvSpPr/>
            <p:nvPr/>
          </p:nvSpPr>
          <p:spPr>
            <a:xfrm>
              <a:off x="4382681" y="3273128"/>
              <a:ext cx="943040" cy="383061"/>
            </a:xfrm>
            <a:custGeom>
              <a:avLst/>
              <a:gdLst/>
              <a:ahLst/>
              <a:cxnLst/>
              <a:rect l="l" t="t" r="r" b="b"/>
              <a:pathLst>
                <a:path w="37732" h="15341" extrusionOk="0">
                  <a:moveTo>
                    <a:pt x="37731" y="1"/>
                  </a:moveTo>
                  <a:cubicBezTo>
                    <a:pt x="31626" y="1833"/>
                    <a:pt x="25479" y="3604"/>
                    <a:pt x="19441" y="5686"/>
                  </a:cubicBezTo>
                  <a:cubicBezTo>
                    <a:pt x="13536" y="7722"/>
                    <a:pt x="7554" y="9814"/>
                    <a:pt x="1273" y="9814"/>
                  </a:cubicBezTo>
                  <a:cubicBezTo>
                    <a:pt x="889" y="9814"/>
                    <a:pt x="504" y="9806"/>
                    <a:pt x="118" y="9790"/>
                  </a:cubicBezTo>
                  <a:cubicBezTo>
                    <a:pt x="116" y="9791"/>
                    <a:pt x="116" y="9793"/>
                    <a:pt x="115" y="9794"/>
                  </a:cubicBezTo>
                  <a:cubicBezTo>
                    <a:pt x="345" y="11217"/>
                    <a:pt x="263" y="12738"/>
                    <a:pt x="100" y="14145"/>
                  </a:cubicBezTo>
                  <a:cubicBezTo>
                    <a:pt x="70" y="14412"/>
                    <a:pt x="35" y="14695"/>
                    <a:pt x="0" y="14975"/>
                  </a:cubicBezTo>
                  <a:cubicBezTo>
                    <a:pt x="102" y="15068"/>
                    <a:pt x="155" y="15202"/>
                    <a:pt x="143" y="15341"/>
                  </a:cubicBezTo>
                  <a:cubicBezTo>
                    <a:pt x="13303" y="11895"/>
                    <a:pt x="24497" y="9824"/>
                    <a:pt x="36429" y="5988"/>
                  </a:cubicBezTo>
                  <a:cubicBezTo>
                    <a:pt x="37088" y="4006"/>
                    <a:pt x="37378" y="2026"/>
                    <a:pt x="37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49" name="Google Shape;2249;p45">
              <a:extLst>
                <a:ext uri="{FF2B5EF4-FFF2-40B4-BE49-F238E27FC236}">
                  <a16:creationId xmlns:a16="http://schemas.microsoft.com/office/drawing/2014/main" id="{E7F35F8F-EBEC-49FC-A6FE-AD06B6FE08BA}"/>
                </a:ext>
              </a:extLst>
            </p:cNvPr>
            <p:cNvSpPr/>
            <p:nvPr/>
          </p:nvSpPr>
          <p:spPr>
            <a:xfrm>
              <a:off x="2300135" y="3610352"/>
              <a:ext cx="2023606" cy="425624"/>
            </a:xfrm>
            <a:custGeom>
              <a:avLst/>
              <a:gdLst/>
              <a:ahLst/>
              <a:cxnLst/>
              <a:rect l="l" t="t" r="r" b="b"/>
              <a:pathLst>
                <a:path w="80952" h="17037" extrusionOk="0">
                  <a:moveTo>
                    <a:pt x="25384" y="0"/>
                  </a:moveTo>
                  <a:cubicBezTo>
                    <a:pt x="17321" y="5687"/>
                    <a:pt x="8370" y="9963"/>
                    <a:pt x="0" y="15149"/>
                  </a:cubicBezTo>
                  <a:cubicBezTo>
                    <a:pt x="19437" y="16320"/>
                    <a:pt x="38975" y="15672"/>
                    <a:pt x="58399" y="17015"/>
                  </a:cubicBezTo>
                  <a:cubicBezTo>
                    <a:pt x="58434" y="17015"/>
                    <a:pt x="58456" y="17025"/>
                    <a:pt x="58491" y="17037"/>
                  </a:cubicBezTo>
                  <a:cubicBezTo>
                    <a:pt x="58573" y="16954"/>
                    <a:pt x="58685" y="16916"/>
                    <a:pt x="58803" y="16916"/>
                  </a:cubicBezTo>
                  <a:cubicBezTo>
                    <a:pt x="58832" y="16916"/>
                    <a:pt x="58861" y="16919"/>
                    <a:pt x="58889" y="16923"/>
                  </a:cubicBezTo>
                  <a:cubicBezTo>
                    <a:pt x="62460" y="15013"/>
                    <a:pt x="66020" y="13056"/>
                    <a:pt x="69602" y="11146"/>
                  </a:cubicBezTo>
                  <a:cubicBezTo>
                    <a:pt x="73355" y="9121"/>
                    <a:pt x="77119" y="7154"/>
                    <a:pt x="80952" y="5323"/>
                  </a:cubicBezTo>
                  <a:cubicBezTo>
                    <a:pt x="80521" y="4970"/>
                    <a:pt x="80088" y="4607"/>
                    <a:pt x="79656" y="4255"/>
                  </a:cubicBezTo>
                  <a:cubicBezTo>
                    <a:pt x="79610" y="4312"/>
                    <a:pt x="79553" y="4369"/>
                    <a:pt x="79462" y="4402"/>
                  </a:cubicBezTo>
                  <a:cubicBezTo>
                    <a:pt x="75005" y="6529"/>
                    <a:pt x="70057" y="8724"/>
                    <a:pt x="65019" y="10202"/>
                  </a:cubicBezTo>
                  <a:cubicBezTo>
                    <a:pt x="64711" y="10441"/>
                    <a:pt x="64405" y="10681"/>
                    <a:pt x="64097" y="10930"/>
                  </a:cubicBezTo>
                  <a:cubicBezTo>
                    <a:pt x="63631" y="11272"/>
                    <a:pt x="63165" y="11625"/>
                    <a:pt x="62699" y="11965"/>
                  </a:cubicBezTo>
                  <a:cubicBezTo>
                    <a:pt x="61550" y="12807"/>
                    <a:pt x="60401" y="13762"/>
                    <a:pt x="59173" y="14547"/>
                  </a:cubicBezTo>
                  <a:cubicBezTo>
                    <a:pt x="59252" y="14929"/>
                    <a:pt x="59054" y="15366"/>
                    <a:pt x="58556" y="15366"/>
                  </a:cubicBezTo>
                  <a:cubicBezTo>
                    <a:pt x="58549" y="15366"/>
                    <a:pt x="58543" y="15366"/>
                    <a:pt x="58536" y="15366"/>
                  </a:cubicBezTo>
                  <a:cubicBezTo>
                    <a:pt x="42932" y="14933"/>
                    <a:pt x="26828" y="14886"/>
                    <a:pt x="11338" y="12989"/>
                  </a:cubicBezTo>
                  <a:lnTo>
                    <a:pt x="11236" y="12955"/>
                  </a:lnTo>
                  <a:lnTo>
                    <a:pt x="11133" y="12989"/>
                  </a:lnTo>
                  <a:cubicBezTo>
                    <a:pt x="11101" y="12997"/>
                    <a:pt x="11069" y="13000"/>
                    <a:pt x="11038" y="13000"/>
                  </a:cubicBezTo>
                  <a:cubicBezTo>
                    <a:pt x="10703" y="13000"/>
                    <a:pt x="10487" y="12578"/>
                    <a:pt x="10747" y="12318"/>
                  </a:cubicBezTo>
                  <a:cubicBezTo>
                    <a:pt x="13011" y="10054"/>
                    <a:pt x="16342" y="8701"/>
                    <a:pt x="19118" y="7143"/>
                  </a:cubicBezTo>
                  <a:cubicBezTo>
                    <a:pt x="21586" y="5755"/>
                    <a:pt x="24043" y="4230"/>
                    <a:pt x="26636" y="3094"/>
                  </a:cubicBezTo>
                  <a:cubicBezTo>
                    <a:pt x="26272" y="2878"/>
                    <a:pt x="25919" y="2650"/>
                    <a:pt x="25578" y="2377"/>
                  </a:cubicBezTo>
                  <a:cubicBezTo>
                    <a:pt x="25486" y="2299"/>
                    <a:pt x="25429" y="2189"/>
                    <a:pt x="25419" y="2070"/>
                  </a:cubicBezTo>
                  <a:cubicBezTo>
                    <a:pt x="25395" y="2024"/>
                    <a:pt x="25362" y="1991"/>
                    <a:pt x="25350" y="1922"/>
                  </a:cubicBezTo>
                  <a:cubicBezTo>
                    <a:pt x="25293" y="1296"/>
                    <a:pt x="25327" y="648"/>
                    <a:pt x="253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50" name="Google Shape;2250;p45">
              <a:extLst>
                <a:ext uri="{FF2B5EF4-FFF2-40B4-BE49-F238E27FC236}">
                  <a16:creationId xmlns:a16="http://schemas.microsoft.com/office/drawing/2014/main" id="{17E59A7A-9050-4301-9067-FDFEF67DFC6A}"/>
                </a:ext>
              </a:extLst>
            </p:cNvPr>
            <p:cNvSpPr/>
            <p:nvPr/>
          </p:nvSpPr>
          <p:spPr>
            <a:xfrm>
              <a:off x="3842397" y="3256757"/>
              <a:ext cx="504264" cy="461639"/>
            </a:xfrm>
            <a:custGeom>
              <a:avLst/>
              <a:gdLst/>
              <a:ahLst/>
              <a:cxnLst/>
              <a:rect l="l" t="t" r="r" b="b"/>
              <a:pathLst>
                <a:path w="20222" h="18497" extrusionOk="0">
                  <a:moveTo>
                    <a:pt x="1" y="1"/>
                  </a:moveTo>
                  <a:cubicBezTo>
                    <a:pt x="2019" y="1705"/>
                    <a:pt x="4010" y="3461"/>
                    <a:pt x="5977" y="5266"/>
                  </a:cubicBezTo>
                  <a:cubicBezTo>
                    <a:pt x="6043" y="5305"/>
                    <a:pt x="6100" y="5356"/>
                    <a:pt x="6144" y="5419"/>
                  </a:cubicBezTo>
                  <a:cubicBezTo>
                    <a:pt x="10809" y="9695"/>
                    <a:pt x="15358" y="14161"/>
                    <a:pt x="19871" y="18496"/>
                  </a:cubicBezTo>
                  <a:cubicBezTo>
                    <a:pt x="19893" y="17650"/>
                    <a:pt x="20066" y="16790"/>
                    <a:pt x="20222" y="15935"/>
                  </a:cubicBezTo>
                  <a:cubicBezTo>
                    <a:pt x="17203" y="13627"/>
                    <a:pt x="14329" y="11116"/>
                    <a:pt x="11418" y="8678"/>
                  </a:cubicBezTo>
                  <a:cubicBezTo>
                    <a:pt x="8171" y="5955"/>
                    <a:pt x="4550" y="3356"/>
                    <a:pt x="1771" y="132"/>
                  </a:cubicBezTo>
                  <a:cubicBezTo>
                    <a:pt x="1181" y="87"/>
                    <a:pt x="586" y="5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51" name="Google Shape;2251;p45">
              <a:extLst>
                <a:ext uri="{FF2B5EF4-FFF2-40B4-BE49-F238E27FC236}">
                  <a16:creationId xmlns:a16="http://schemas.microsoft.com/office/drawing/2014/main" id="{9C093A9A-22E8-41BB-A1C9-82AE1941D366}"/>
                </a:ext>
              </a:extLst>
            </p:cNvPr>
            <p:cNvSpPr/>
            <p:nvPr/>
          </p:nvSpPr>
          <p:spPr>
            <a:xfrm>
              <a:off x="3210430" y="3430281"/>
              <a:ext cx="1054371" cy="419076"/>
            </a:xfrm>
            <a:custGeom>
              <a:avLst/>
              <a:gdLst/>
              <a:ahLst/>
              <a:cxnLst/>
              <a:rect l="l" t="t" r="r" b="b"/>
              <a:pathLst>
                <a:path w="42286" h="16866" extrusionOk="0">
                  <a:moveTo>
                    <a:pt x="30366" y="1"/>
                  </a:moveTo>
                  <a:cubicBezTo>
                    <a:pt x="23566" y="4789"/>
                    <a:pt x="14865" y="8758"/>
                    <a:pt x="6801" y="10407"/>
                  </a:cubicBezTo>
                  <a:cubicBezTo>
                    <a:pt x="6743" y="10418"/>
                    <a:pt x="6699" y="10430"/>
                    <a:pt x="6642" y="10442"/>
                  </a:cubicBezTo>
                  <a:cubicBezTo>
                    <a:pt x="5186" y="10737"/>
                    <a:pt x="3628" y="11090"/>
                    <a:pt x="2024" y="11362"/>
                  </a:cubicBezTo>
                  <a:cubicBezTo>
                    <a:pt x="2051" y="11393"/>
                    <a:pt x="2082" y="11419"/>
                    <a:pt x="2115" y="11443"/>
                  </a:cubicBezTo>
                  <a:cubicBezTo>
                    <a:pt x="1899" y="11465"/>
                    <a:pt x="1671" y="11476"/>
                    <a:pt x="1455" y="11510"/>
                  </a:cubicBezTo>
                  <a:cubicBezTo>
                    <a:pt x="1307" y="11532"/>
                    <a:pt x="1160" y="11574"/>
                    <a:pt x="1023" y="11635"/>
                  </a:cubicBezTo>
                  <a:cubicBezTo>
                    <a:pt x="1000" y="11602"/>
                    <a:pt x="967" y="11578"/>
                    <a:pt x="943" y="11545"/>
                  </a:cubicBezTo>
                  <a:cubicBezTo>
                    <a:pt x="626" y="11590"/>
                    <a:pt x="319" y="11635"/>
                    <a:pt x="0" y="11669"/>
                  </a:cubicBezTo>
                  <a:cubicBezTo>
                    <a:pt x="4891" y="15013"/>
                    <a:pt x="10646" y="16481"/>
                    <a:pt x="16286" y="16799"/>
                  </a:cubicBezTo>
                  <a:cubicBezTo>
                    <a:pt x="16289" y="16802"/>
                    <a:pt x="16293" y="16804"/>
                    <a:pt x="16297" y="16804"/>
                  </a:cubicBezTo>
                  <a:cubicBezTo>
                    <a:pt x="16302" y="16804"/>
                    <a:pt x="16306" y="16802"/>
                    <a:pt x="16308" y="16799"/>
                  </a:cubicBezTo>
                  <a:cubicBezTo>
                    <a:pt x="17116" y="16844"/>
                    <a:pt x="17921" y="16865"/>
                    <a:pt x="18720" y="16865"/>
                  </a:cubicBezTo>
                  <a:cubicBezTo>
                    <a:pt x="25982" y="16865"/>
                    <a:pt x="32791" y="15096"/>
                    <a:pt x="36951" y="13170"/>
                  </a:cubicBezTo>
                  <a:cubicBezTo>
                    <a:pt x="38725" y="12362"/>
                    <a:pt x="40488" y="11510"/>
                    <a:pt x="42285" y="10668"/>
                  </a:cubicBezTo>
                  <a:cubicBezTo>
                    <a:pt x="38236" y="7312"/>
                    <a:pt x="34176" y="3754"/>
                    <a:pt x="30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52" name="Google Shape;2252;p45">
              <a:extLst>
                <a:ext uri="{FF2B5EF4-FFF2-40B4-BE49-F238E27FC236}">
                  <a16:creationId xmlns:a16="http://schemas.microsoft.com/office/drawing/2014/main" id="{EB36A25D-DF91-4F1F-9703-5B6C1115A187}"/>
                </a:ext>
              </a:extLst>
            </p:cNvPr>
            <p:cNvSpPr/>
            <p:nvPr/>
          </p:nvSpPr>
          <p:spPr>
            <a:xfrm>
              <a:off x="3508403" y="2909710"/>
              <a:ext cx="952864" cy="333951"/>
            </a:xfrm>
            <a:custGeom>
              <a:avLst/>
              <a:gdLst/>
              <a:ahLst/>
              <a:cxnLst/>
              <a:rect l="l" t="t" r="r" b="b"/>
              <a:pathLst>
                <a:path w="38100" h="13388" extrusionOk="0">
                  <a:moveTo>
                    <a:pt x="11372" y="1"/>
                  </a:moveTo>
                  <a:cubicBezTo>
                    <a:pt x="9667" y="434"/>
                    <a:pt x="7938" y="819"/>
                    <a:pt x="6209" y="1139"/>
                  </a:cubicBezTo>
                  <a:cubicBezTo>
                    <a:pt x="5469" y="1274"/>
                    <a:pt x="4731" y="1400"/>
                    <a:pt x="3991" y="1514"/>
                  </a:cubicBezTo>
                  <a:cubicBezTo>
                    <a:pt x="2828" y="1689"/>
                    <a:pt x="1681" y="1857"/>
                    <a:pt x="551" y="1857"/>
                  </a:cubicBezTo>
                  <a:cubicBezTo>
                    <a:pt x="367" y="1857"/>
                    <a:pt x="183" y="1853"/>
                    <a:pt x="0" y="1843"/>
                  </a:cubicBezTo>
                  <a:lnTo>
                    <a:pt x="0" y="1843"/>
                  </a:lnTo>
                  <a:cubicBezTo>
                    <a:pt x="1535" y="4915"/>
                    <a:pt x="2434" y="8122"/>
                    <a:pt x="5323" y="10145"/>
                  </a:cubicBezTo>
                  <a:cubicBezTo>
                    <a:pt x="8712" y="12512"/>
                    <a:pt x="12408" y="12363"/>
                    <a:pt x="16445" y="12522"/>
                  </a:cubicBezTo>
                  <a:cubicBezTo>
                    <a:pt x="23485" y="12818"/>
                    <a:pt x="30525" y="13137"/>
                    <a:pt x="37565" y="13387"/>
                  </a:cubicBezTo>
                  <a:cubicBezTo>
                    <a:pt x="37701" y="12216"/>
                    <a:pt x="37929" y="11078"/>
                    <a:pt x="37974" y="9884"/>
                  </a:cubicBezTo>
                  <a:cubicBezTo>
                    <a:pt x="37997" y="9782"/>
                    <a:pt x="37997" y="9668"/>
                    <a:pt x="37997" y="9554"/>
                  </a:cubicBezTo>
                  <a:cubicBezTo>
                    <a:pt x="38009" y="8542"/>
                    <a:pt x="38099" y="7394"/>
                    <a:pt x="37838" y="6415"/>
                  </a:cubicBezTo>
                  <a:cubicBezTo>
                    <a:pt x="37679" y="5790"/>
                    <a:pt x="37338" y="5243"/>
                    <a:pt x="37008" y="4687"/>
                  </a:cubicBezTo>
                  <a:cubicBezTo>
                    <a:pt x="29695" y="3890"/>
                    <a:pt x="22325" y="4505"/>
                    <a:pt x="15068" y="3174"/>
                  </a:cubicBezTo>
                  <a:cubicBezTo>
                    <a:pt x="15046" y="3181"/>
                    <a:pt x="15023" y="3185"/>
                    <a:pt x="14999" y="3185"/>
                  </a:cubicBezTo>
                  <a:cubicBezTo>
                    <a:pt x="14996" y="3185"/>
                    <a:pt x="14993" y="3185"/>
                    <a:pt x="14989" y="3184"/>
                  </a:cubicBezTo>
                  <a:cubicBezTo>
                    <a:pt x="14988" y="3185"/>
                    <a:pt x="14986" y="3185"/>
                    <a:pt x="14984" y="3185"/>
                  </a:cubicBezTo>
                  <a:cubicBezTo>
                    <a:pt x="14925" y="3185"/>
                    <a:pt x="14866" y="3164"/>
                    <a:pt x="14819" y="3128"/>
                  </a:cubicBezTo>
                  <a:cubicBezTo>
                    <a:pt x="14489" y="3060"/>
                    <a:pt x="14170" y="3014"/>
                    <a:pt x="13840" y="2946"/>
                  </a:cubicBezTo>
                  <a:cubicBezTo>
                    <a:pt x="13765" y="3249"/>
                    <a:pt x="13489" y="3469"/>
                    <a:pt x="13218" y="3469"/>
                  </a:cubicBezTo>
                  <a:cubicBezTo>
                    <a:pt x="13041" y="3469"/>
                    <a:pt x="12865" y="3375"/>
                    <a:pt x="12748" y="3151"/>
                  </a:cubicBezTo>
                  <a:cubicBezTo>
                    <a:pt x="12248" y="2150"/>
                    <a:pt x="11725" y="1082"/>
                    <a:pt x="113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53" name="Google Shape;2253;p45">
              <a:extLst>
                <a:ext uri="{FF2B5EF4-FFF2-40B4-BE49-F238E27FC236}">
                  <a16:creationId xmlns:a16="http://schemas.microsoft.com/office/drawing/2014/main" id="{63CB3202-88D9-45F9-B993-391F8541A18A}"/>
                </a:ext>
              </a:extLst>
            </p:cNvPr>
            <p:cNvSpPr/>
            <p:nvPr/>
          </p:nvSpPr>
          <p:spPr>
            <a:xfrm>
              <a:off x="3924259" y="3263305"/>
              <a:ext cx="432227" cy="360143"/>
            </a:xfrm>
            <a:custGeom>
              <a:avLst/>
              <a:gdLst/>
              <a:ahLst/>
              <a:cxnLst/>
              <a:rect l="l" t="t" r="r" b="b"/>
              <a:pathLst>
                <a:path w="17326" h="14398" extrusionOk="0">
                  <a:moveTo>
                    <a:pt x="1" y="0"/>
                  </a:moveTo>
                  <a:lnTo>
                    <a:pt x="1" y="0"/>
                  </a:lnTo>
                  <a:cubicBezTo>
                    <a:pt x="5603" y="4923"/>
                    <a:pt x="11619" y="9389"/>
                    <a:pt x="17145" y="14397"/>
                  </a:cubicBezTo>
                  <a:cubicBezTo>
                    <a:pt x="17151" y="14353"/>
                    <a:pt x="17160" y="14308"/>
                    <a:pt x="17163" y="14264"/>
                  </a:cubicBezTo>
                  <a:cubicBezTo>
                    <a:pt x="17296" y="12885"/>
                    <a:pt x="17224" y="11491"/>
                    <a:pt x="17326" y="10116"/>
                  </a:cubicBezTo>
                  <a:cubicBezTo>
                    <a:pt x="13246" y="6907"/>
                    <a:pt x="8874" y="3822"/>
                    <a:pt x="5120" y="226"/>
                  </a:cubicBezTo>
                  <a:cubicBezTo>
                    <a:pt x="3406" y="184"/>
                    <a:pt x="1701" y="10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54" name="Google Shape;2254;p45">
              <a:extLst>
                <a:ext uri="{FF2B5EF4-FFF2-40B4-BE49-F238E27FC236}">
                  <a16:creationId xmlns:a16="http://schemas.microsoft.com/office/drawing/2014/main" id="{CC73A3CE-17DC-4A72-8EF9-A9A78F48FFE0}"/>
                </a:ext>
              </a:extLst>
            </p:cNvPr>
            <p:cNvSpPr/>
            <p:nvPr/>
          </p:nvSpPr>
          <p:spPr>
            <a:xfrm>
              <a:off x="2640677" y="3698752"/>
              <a:ext cx="1204995" cy="258647"/>
            </a:xfrm>
            <a:custGeom>
              <a:avLst/>
              <a:gdLst/>
              <a:ahLst/>
              <a:cxnLst/>
              <a:rect l="l" t="t" r="r" b="b"/>
              <a:pathLst>
                <a:path w="48213" h="10327" extrusionOk="0">
                  <a:moveTo>
                    <a:pt x="14091" y="1"/>
                  </a:moveTo>
                  <a:cubicBezTo>
                    <a:pt x="11661" y="1839"/>
                    <a:pt x="8898" y="3263"/>
                    <a:pt x="6271" y="4788"/>
                  </a:cubicBezTo>
                  <a:cubicBezTo>
                    <a:pt x="4261" y="5954"/>
                    <a:pt x="2182" y="7432"/>
                    <a:pt x="0" y="8459"/>
                  </a:cubicBezTo>
                  <a:cubicBezTo>
                    <a:pt x="17225" y="9455"/>
                    <a:pt x="27604" y="10024"/>
                    <a:pt x="44372" y="10327"/>
                  </a:cubicBezTo>
                  <a:cubicBezTo>
                    <a:pt x="45541" y="9289"/>
                    <a:pt x="46851" y="8326"/>
                    <a:pt x="48213" y="7430"/>
                  </a:cubicBezTo>
                  <a:lnTo>
                    <a:pt x="48213" y="7430"/>
                  </a:lnTo>
                  <a:cubicBezTo>
                    <a:pt x="47956" y="7487"/>
                    <a:pt x="46621" y="7581"/>
                    <a:pt x="44655" y="7581"/>
                  </a:cubicBezTo>
                  <a:cubicBezTo>
                    <a:pt x="38529" y="7581"/>
                    <a:pt x="26274" y="6676"/>
                    <a:pt x="21395" y="968"/>
                  </a:cubicBezTo>
                  <a:cubicBezTo>
                    <a:pt x="20798" y="1015"/>
                    <a:pt x="20203" y="1041"/>
                    <a:pt x="19613" y="1041"/>
                  </a:cubicBezTo>
                  <a:cubicBezTo>
                    <a:pt x="17678" y="1041"/>
                    <a:pt x="15797" y="761"/>
                    <a:pt x="14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55" name="Google Shape;2255;p45">
              <a:extLst>
                <a:ext uri="{FF2B5EF4-FFF2-40B4-BE49-F238E27FC236}">
                  <a16:creationId xmlns:a16="http://schemas.microsoft.com/office/drawing/2014/main" id="{89044D74-2442-4615-A431-6AC67159F8B2}"/>
                </a:ext>
              </a:extLst>
            </p:cNvPr>
            <p:cNvSpPr/>
            <p:nvPr/>
          </p:nvSpPr>
          <p:spPr>
            <a:xfrm>
              <a:off x="2971395" y="267567"/>
              <a:ext cx="2079273" cy="1142636"/>
            </a:xfrm>
            <a:custGeom>
              <a:avLst/>
              <a:gdLst/>
              <a:ahLst/>
              <a:cxnLst/>
              <a:rect l="l" t="t" r="r" b="b"/>
              <a:pathLst>
                <a:path w="83148" h="45701" extrusionOk="0">
                  <a:moveTo>
                    <a:pt x="37405" y="1"/>
                  </a:moveTo>
                  <a:cubicBezTo>
                    <a:pt x="30766" y="1"/>
                    <a:pt x="25418" y="1472"/>
                    <a:pt x="21654" y="7374"/>
                  </a:cubicBezTo>
                  <a:cubicBezTo>
                    <a:pt x="21581" y="7495"/>
                    <a:pt x="21457" y="7547"/>
                    <a:pt x="21331" y="7547"/>
                  </a:cubicBezTo>
                  <a:cubicBezTo>
                    <a:pt x="21278" y="7547"/>
                    <a:pt x="21226" y="7538"/>
                    <a:pt x="21176" y="7521"/>
                  </a:cubicBezTo>
                  <a:cubicBezTo>
                    <a:pt x="11521" y="7680"/>
                    <a:pt x="3855" y="12424"/>
                    <a:pt x="11" y="21180"/>
                  </a:cubicBezTo>
                  <a:cubicBezTo>
                    <a:pt x="653" y="20739"/>
                    <a:pt x="1447" y="20519"/>
                    <a:pt x="2235" y="20519"/>
                  </a:cubicBezTo>
                  <a:cubicBezTo>
                    <a:pt x="2564" y="20519"/>
                    <a:pt x="2892" y="20557"/>
                    <a:pt x="3207" y="20634"/>
                  </a:cubicBezTo>
                  <a:cubicBezTo>
                    <a:pt x="3269" y="20589"/>
                    <a:pt x="3337" y="20570"/>
                    <a:pt x="3405" y="20570"/>
                  </a:cubicBezTo>
                  <a:cubicBezTo>
                    <a:pt x="3560" y="20570"/>
                    <a:pt x="3712" y="20674"/>
                    <a:pt x="3775" y="20816"/>
                  </a:cubicBezTo>
                  <a:cubicBezTo>
                    <a:pt x="3946" y="20953"/>
                    <a:pt x="3912" y="21191"/>
                    <a:pt x="3730" y="21271"/>
                  </a:cubicBezTo>
                  <a:cubicBezTo>
                    <a:pt x="3013" y="22818"/>
                    <a:pt x="2399" y="24455"/>
                    <a:pt x="1933" y="26127"/>
                  </a:cubicBezTo>
                  <a:cubicBezTo>
                    <a:pt x="0" y="32894"/>
                    <a:pt x="295" y="40309"/>
                    <a:pt x="5288" y="45701"/>
                  </a:cubicBezTo>
                  <a:cubicBezTo>
                    <a:pt x="5504" y="43960"/>
                    <a:pt x="6061" y="42244"/>
                    <a:pt x="6858" y="40867"/>
                  </a:cubicBezTo>
                  <a:cubicBezTo>
                    <a:pt x="7741" y="39355"/>
                    <a:pt x="9294" y="37996"/>
                    <a:pt x="11099" y="37996"/>
                  </a:cubicBezTo>
                  <a:cubicBezTo>
                    <a:pt x="11385" y="37996"/>
                    <a:pt x="11678" y="38030"/>
                    <a:pt x="11975" y="38103"/>
                  </a:cubicBezTo>
                  <a:cubicBezTo>
                    <a:pt x="13772" y="38535"/>
                    <a:pt x="14500" y="40229"/>
                    <a:pt x="14785" y="41913"/>
                  </a:cubicBezTo>
                  <a:cubicBezTo>
                    <a:pt x="15967" y="40311"/>
                    <a:pt x="17434" y="39025"/>
                    <a:pt x="19254" y="38127"/>
                  </a:cubicBezTo>
                  <a:cubicBezTo>
                    <a:pt x="19811" y="37854"/>
                    <a:pt x="20653" y="37695"/>
                    <a:pt x="21108" y="37309"/>
                  </a:cubicBezTo>
                  <a:cubicBezTo>
                    <a:pt x="22392" y="36216"/>
                    <a:pt x="22836" y="34397"/>
                    <a:pt x="22712" y="32862"/>
                  </a:cubicBezTo>
                  <a:cubicBezTo>
                    <a:pt x="22598" y="31315"/>
                    <a:pt x="22575" y="29791"/>
                    <a:pt x="22722" y="28256"/>
                  </a:cubicBezTo>
                  <a:cubicBezTo>
                    <a:pt x="22732" y="28176"/>
                    <a:pt x="22764" y="28101"/>
                    <a:pt x="22814" y="28039"/>
                  </a:cubicBezTo>
                  <a:cubicBezTo>
                    <a:pt x="22733" y="27737"/>
                    <a:pt x="22975" y="27550"/>
                    <a:pt x="23223" y="27550"/>
                  </a:cubicBezTo>
                  <a:cubicBezTo>
                    <a:pt x="23360" y="27550"/>
                    <a:pt x="23499" y="27607"/>
                    <a:pt x="23587" y="27732"/>
                  </a:cubicBezTo>
                  <a:cubicBezTo>
                    <a:pt x="24292" y="28733"/>
                    <a:pt x="25089" y="29449"/>
                    <a:pt x="26158" y="30040"/>
                  </a:cubicBezTo>
                  <a:cubicBezTo>
                    <a:pt x="26488" y="30223"/>
                    <a:pt x="26851" y="30450"/>
                    <a:pt x="27204" y="30586"/>
                  </a:cubicBezTo>
                  <a:cubicBezTo>
                    <a:pt x="27513" y="30762"/>
                    <a:pt x="27841" y="30846"/>
                    <a:pt x="28193" y="30846"/>
                  </a:cubicBezTo>
                  <a:cubicBezTo>
                    <a:pt x="28319" y="30846"/>
                    <a:pt x="28448" y="30835"/>
                    <a:pt x="28580" y="30814"/>
                  </a:cubicBezTo>
                  <a:cubicBezTo>
                    <a:pt x="28842" y="30943"/>
                    <a:pt x="29078" y="31008"/>
                    <a:pt x="29289" y="31008"/>
                  </a:cubicBezTo>
                  <a:cubicBezTo>
                    <a:pt x="29674" y="31008"/>
                    <a:pt x="29975" y="30792"/>
                    <a:pt x="30195" y="30359"/>
                  </a:cubicBezTo>
                  <a:cubicBezTo>
                    <a:pt x="31616" y="29188"/>
                    <a:pt x="32254" y="26480"/>
                    <a:pt x="33004" y="24570"/>
                  </a:cubicBezTo>
                  <a:cubicBezTo>
                    <a:pt x="32970" y="24422"/>
                    <a:pt x="33049" y="24263"/>
                    <a:pt x="33175" y="24160"/>
                  </a:cubicBezTo>
                  <a:cubicBezTo>
                    <a:pt x="33198" y="24093"/>
                    <a:pt x="33232" y="24025"/>
                    <a:pt x="33255" y="23956"/>
                  </a:cubicBezTo>
                  <a:cubicBezTo>
                    <a:pt x="33327" y="23799"/>
                    <a:pt x="33464" y="23734"/>
                    <a:pt x="33607" y="23734"/>
                  </a:cubicBezTo>
                  <a:cubicBezTo>
                    <a:pt x="33890" y="23734"/>
                    <a:pt x="34198" y="23991"/>
                    <a:pt x="34085" y="24309"/>
                  </a:cubicBezTo>
                  <a:cubicBezTo>
                    <a:pt x="34071" y="24338"/>
                    <a:pt x="34060" y="24368"/>
                    <a:pt x="34050" y="24400"/>
                  </a:cubicBezTo>
                  <a:cubicBezTo>
                    <a:pt x="41442" y="29324"/>
                    <a:pt x="51712" y="32417"/>
                    <a:pt x="60481" y="33544"/>
                  </a:cubicBezTo>
                  <a:cubicBezTo>
                    <a:pt x="62153" y="33764"/>
                    <a:pt x="64369" y="33986"/>
                    <a:pt x="66664" y="33986"/>
                  </a:cubicBezTo>
                  <a:cubicBezTo>
                    <a:pt x="67553" y="33986"/>
                    <a:pt x="68454" y="33953"/>
                    <a:pt x="69340" y="33873"/>
                  </a:cubicBezTo>
                  <a:cubicBezTo>
                    <a:pt x="72161" y="33612"/>
                    <a:pt x="74822" y="32884"/>
                    <a:pt x="76471" y="31257"/>
                  </a:cubicBezTo>
                  <a:cubicBezTo>
                    <a:pt x="83147" y="24672"/>
                    <a:pt x="67270" y="18713"/>
                    <a:pt x="63938" y="18485"/>
                  </a:cubicBezTo>
                  <a:cubicBezTo>
                    <a:pt x="63437" y="18450"/>
                    <a:pt x="63437" y="17722"/>
                    <a:pt x="63938" y="17700"/>
                  </a:cubicBezTo>
                  <a:cubicBezTo>
                    <a:pt x="64029" y="17697"/>
                    <a:pt x="64120" y="17695"/>
                    <a:pt x="64211" y="17695"/>
                  </a:cubicBezTo>
                  <a:cubicBezTo>
                    <a:pt x="64557" y="17695"/>
                    <a:pt x="64902" y="17716"/>
                    <a:pt x="65246" y="17757"/>
                  </a:cubicBezTo>
                  <a:cubicBezTo>
                    <a:pt x="65268" y="17700"/>
                    <a:pt x="65280" y="17653"/>
                    <a:pt x="65325" y="17596"/>
                  </a:cubicBezTo>
                  <a:cubicBezTo>
                    <a:pt x="66691" y="16061"/>
                    <a:pt x="68169" y="14663"/>
                    <a:pt x="69590" y="13184"/>
                  </a:cubicBezTo>
                  <a:cubicBezTo>
                    <a:pt x="70420" y="12309"/>
                    <a:pt x="71296" y="11398"/>
                    <a:pt x="71967" y="10375"/>
                  </a:cubicBezTo>
                  <a:cubicBezTo>
                    <a:pt x="73309" y="8305"/>
                    <a:pt x="74003" y="6531"/>
                    <a:pt x="72467" y="5212"/>
                  </a:cubicBezTo>
                  <a:cubicBezTo>
                    <a:pt x="71776" y="4625"/>
                    <a:pt x="71053" y="4461"/>
                    <a:pt x="70233" y="4461"/>
                  </a:cubicBezTo>
                  <a:cubicBezTo>
                    <a:pt x="69433" y="4461"/>
                    <a:pt x="68542" y="4617"/>
                    <a:pt x="67498" y="4689"/>
                  </a:cubicBezTo>
                  <a:cubicBezTo>
                    <a:pt x="65757" y="4815"/>
                    <a:pt x="64029" y="5121"/>
                    <a:pt x="62323" y="5520"/>
                  </a:cubicBezTo>
                  <a:cubicBezTo>
                    <a:pt x="60230" y="5998"/>
                    <a:pt x="58183" y="6657"/>
                    <a:pt x="56091" y="7168"/>
                  </a:cubicBezTo>
                  <a:cubicBezTo>
                    <a:pt x="55996" y="7237"/>
                    <a:pt x="55882" y="7273"/>
                    <a:pt x="55767" y="7273"/>
                  </a:cubicBezTo>
                  <a:cubicBezTo>
                    <a:pt x="55727" y="7273"/>
                    <a:pt x="55687" y="7269"/>
                    <a:pt x="55647" y="7260"/>
                  </a:cubicBezTo>
                  <a:lnTo>
                    <a:pt x="55624" y="7260"/>
                  </a:lnTo>
                  <a:cubicBezTo>
                    <a:pt x="55602" y="7248"/>
                    <a:pt x="55567" y="7237"/>
                    <a:pt x="55545" y="7225"/>
                  </a:cubicBezTo>
                  <a:cubicBezTo>
                    <a:pt x="55533" y="7225"/>
                    <a:pt x="55522" y="7215"/>
                    <a:pt x="55511" y="7203"/>
                  </a:cubicBezTo>
                  <a:cubicBezTo>
                    <a:pt x="55465" y="7180"/>
                    <a:pt x="55420" y="7168"/>
                    <a:pt x="55374" y="7135"/>
                  </a:cubicBezTo>
                  <a:cubicBezTo>
                    <a:pt x="49972" y="2574"/>
                    <a:pt x="45161" y="83"/>
                    <a:pt x="37950" y="4"/>
                  </a:cubicBezTo>
                  <a:cubicBezTo>
                    <a:pt x="37768" y="2"/>
                    <a:pt x="37586" y="1"/>
                    <a:pt x="37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56" name="Google Shape;2256;p45">
              <a:extLst>
                <a:ext uri="{FF2B5EF4-FFF2-40B4-BE49-F238E27FC236}">
                  <a16:creationId xmlns:a16="http://schemas.microsoft.com/office/drawing/2014/main" id="{41036615-985D-40BD-BBF7-6951B15473DB}"/>
                </a:ext>
              </a:extLst>
            </p:cNvPr>
            <p:cNvSpPr/>
            <p:nvPr/>
          </p:nvSpPr>
          <p:spPr>
            <a:xfrm>
              <a:off x="2892808" y="4605658"/>
              <a:ext cx="173547" cy="199717"/>
            </a:xfrm>
            <a:custGeom>
              <a:avLst/>
              <a:gdLst/>
              <a:ahLst/>
              <a:cxnLst/>
              <a:rect l="l" t="t" r="r" b="b"/>
              <a:pathLst>
                <a:path w="6960" h="8018" extrusionOk="0">
                  <a:moveTo>
                    <a:pt x="3350" y="0"/>
                  </a:moveTo>
                  <a:cubicBezTo>
                    <a:pt x="2925" y="1532"/>
                    <a:pt x="2235" y="3004"/>
                    <a:pt x="1633" y="4466"/>
                  </a:cubicBezTo>
                  <a:cubicBezTo>
                    <a:pt x="1141" y="5661"/>
                    <a:pt x="698" y="6928"/>
                    <a:pt x="1" y="8018"/>
                  </a:cubicBezTo>
                  <a:cubicBezTo>
                    <a:pt x="1258" y="7869"/>
                    <a:pt x="2536" y="7873"/>
                    <a:pt x="3801" y="7859"/>
                  </a:cubicBezTo>
                  <a:cubicBezTo>
                    <a:pt x="4452" y="7851"/>
                    <a:pt x="5129" y="7784"/>
                    <a:pt x="5795" y="7784"/>
                  </a:cubicBezTo>
                  <a:cubicBezTo>
                    <a:pt x="6190" y="7784"/>
                    <a:pt x="6580" y="7807"/>
                    <a:pt x="6959" y="7881"/>
                  </a:cubicBezTo>
                  <a:cubicBezTo>
                    <a:pt x="6194" y="6706"/>
                    <a:pt x="5790" y="5185"/>
                    <a:pt x="5217" y="3946"/>
                  </a:cubicBezTo>
                  <a:cubicBezTo>
                    <a:pt x="4609" y="2629"/>
                    <a:pt x="3911" y="1340"/>
                    <a:pt x="335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57" name="Google Shape;2257;p45">
              <a:extLst>
                <a:ext uri="{FF2B5EF4-FFF2-40B4-BE49-F238E27FC236}">
                  <a16:creationId xmlns:a16="http://schemas.microsoft.com/office/drawing/2014/main" id="{75071F62-0E4B-42FE-85EF-FAABB7D41F3F}"/>
                </a:ext>
              </a:extLst>
            </p:cNvPr>
            <p:cNvSpPr/>
            <p:nvPr/>
          </p:nvSpPr>
          <p:spPr>
            <a:xfrm>
              <a:off x="4002845" y="4081813"/>
              <a:ext cx="543558" cy="982209"/>
            </a:xfrm>
            <a:custGeom>
              <a:avLst/>
              <a:gdLst/>
              <a:ahLst/>
              <a:cxnLst/>
              <a:rect l="l" t="t" r="r" b="b"/>
              <a:pathLst>
                <a:path w="21757" h="39322" extrusionOk="0">
                  <a:moveTo>
                    <a:pt x="10912" y="3263"/>
                  </a:moveTo>
                  <a:cubicBezTo>
                    <a:pt x="11134" y="3263"/>
                    <a:pt x="11352" y="3272"/>
                    <a:pt x="11567" y="3292"/>
                  </a:cubicBezTo>
                  <a:cubicBezTo>
                    <a:pt x="13432" y="3463"/>
                    <a:pt x="15013" y="4430"/>
                    <a:pt x="15559" y="6717"/>
                  </a:cubicBezTo>
                  <a:cubicBezTo>
                    <a:pt x="15695" y="7297"/>
                    <a:pt x="15729" y="7842"/>
                    <a:pt x="15649" y="8377"/>
                  </a:cubicBezTo>
                  <a:cubicBezTo>
                    <a:pt x="15137" y="12652"/>
                    <a:pt x="8666" y="15587"/>
                    <a:pt x="5208" y="16372"/>
                  </a:cubicBezTo>
                  <a:cubicBezTo>
                    <a:pt x="5159" y="16382"/>
                    <a:pt x="5111" y="16386"/>
                    <a:pt x="5065" y="16386"/>
                  </a:cubicBezTo>
                  <a:cubicBezTo>
                    <a:pt x="4851" y="16386"/>
                    <a:pt x="4684" y="16283"/>
                    <a:pt x="4572" y="16133"/>
                  </a:cubicBezTo>
                  <a:cubicBezTo>
                    <a:pt x="4356" y="16122"/>
                    <a:pt x="4151" y="15996"/>
                    <a:pt x="4129" y="15690"/>
                  </a:cubicBezTo>
                  <a:cubicBezTo>
                    <a:pt x="4026" y="14085"/>
                    <a:pt x="4174" y="12458"/>
                    <a:pt x="4105" y="10855"/>
                  </a:cubicBezTo>
                  <a:lnTo>
                    <a:pt x="4107" y="10855"/>
                  </a:lnTo>
                  <a:cubicBezTo>
                    <a:pt x="4038" y="9240"/>
                    <a:pt x="3800" y="7648"/>
                    <a:pt x="3697" y="6033"/>
                  </a:cubicBezTo>
                  <a:cubicBezTo>
                    <a:pt x="3677" y="5767"/>
                    <a:pt x="3894" y="5630"/>
                    <a:pt x="4120" y="5630"/>
                  </a:cubicBezTo>
                  <a:cubicBezTo>
                    <a:pt x="4146" y="5630"/>
                    <a:pt x="4171" y="5632"/>
                    <a:pt x="4197" y="5636"/>
                  </a:cubicBezTo>
                  <a:cubicBezTo>
                    <a:pt x="5831" y="4387"/>
                    <a:pt x="8531" y="3263"/>
                    <a:pt x="10912" y="3263"/>
                  </a:cubicBezTo>
                  <a:close/>
                  <a:moveTo>
                    <a:pt x="11109" y="20764"/>
                  </a:moveTo>
                  <a:cubicBezTo>
                    <a:pt x="13548" y="20764"/>
                    <a:pt x="15609" y="21681"/>
                    <a:pt x="15706" y="24662"/>
                  </a:cubicBezTo>
                  <a:cubicBezTo>
                    <a:pt x="15865" y="29451"/>
                    <a:pt x="10429" y="33249"/>
                    <a:pt x="6313" y="34283"/>
                  </a:cubicBezTo>
                  <a:cubicBezTo>
                    <a:pt x="6250" y="34300"/>
                    <a:pt x="6191" y="34308"/>
                    <a:pt x="6135" y="34308"/>
                  </a:cubicBezTo>
                  <a:cubicBezTo>
                    <a:pt x="5969" y="34308"/>
                    <a:pt x="5835" y="34238"/>
                    <a:pt x="5732" y="34136"/>
                  </a:cubicBezTo>
                  <a:cubicBezTo>
                    <a:pt x="5707" y="34139"/>
                    <a:pt x="5681" y="34140"/>
                    <a:pt x="5655" y="34140"/>
                  </a:cubicBezTo>
                  <a:cubicBezTo>
                    <a:pt x="5383" y="34140"/>
                    <a:pt x="5114" y="33974"/>
                    <a:pt x="5073" y="33590"/>
                  </a:cubicBezTo>
                  <a:cubicBezTo>
                    <a:pt x="4720" y="30177"/>
                    <a:pt x="4197" y="26482"/>
                    <a:pt x="4334" y="23024"/>
                  </a:cubicBezTo>
                  <a:cubicBezTo>
                    <a:pt x="4095" y="22853"/>
                    <a:pt x="4140" y="22443"/>
                    <a:pt x="4435" y="22296"/>
                  </a:cubicBezTo>
                  <a:cubicBezTo>
                    <a:pt x="4518" y="22166"/>
                    <a:pt x="4639" y="22105"/>
                    <a:pt x="4772" y="22105"/>
                  </a:cubicBezTo>
                  <a:cubicBezTo>
                    <a:pt x="4803" y="22105"/>
                    <a:pt x="4835" y="22108"/>
                    <a:pt x="4867" y="22114"/>
                  </a:cubicBezTo>
                  <a:cubicBezTo>
                    <a:pt x="6519" y="21476"/>
                    <a:pt x="8961" y="20764"/>
                    <a:pt x="11109" y="20764"/>
                  </a:cubicBezTo>
                  <a:close/>
                  <a:moveTo>
                    <a:pt x="13981" y="1"/>
                  </a:moveTo>
                  <a:cubicBezTo>
                    <a:pt x="13580" y="1"/>
                    <a:pt x="13175" y="26"/>
                    <a:pt x="12772" y="74"/>
                  </a:cubicBezTo>
                  <a:cubicBezTo>
                    <a:pt x="11771" y="188"/>
                    <a:pt x="10771" y="426"/>
                    <a:pt x="9771" y="755"/>
                  </a:cubicBezTo>
                  <a:cubicBezTo>
                    <a:pt x="6358" y="1848"/>
                    <a:pt x="2980" y="3940"/>
                    <a:pt x="1" y="5589"/>
                  </a:cubicBezTo>
                  <a:cubicBezTo>
                    <a:pt x="1184" y="16757"/>
                    <a:pt x="1275" y="28097"/>
                    <a:pt x="1763" y="39321"/>
                  </a:cubicBezTo>
                  <a:cubicBezTo>
                    <a:pt x="6187" y="38195"/>
                    <a:pt x="10248" y="36364"/>
                    <a:pt x="13876" y="33555"/>
                  </a:cubicBezTo>
                  <a:cubicBezTo>
                    <a:pt x="15832" y="32054"/>
                    <a:pt x="17731" y="30405"/>
                    <a:pt x="18993" y="28233"/>
                  </a:cubicBezTo>
                  <a:cubicBezTo>
                    <a:pt x="21757" y="23502"/>
                    <a:pt x="20358" y="17316"/>
                    <a:pt x="14183" y="16826"/>
                  </a:cubicBezTo>
                  <a:cubicBezTo>
                    <a:pt x="14175" y="16824"/>
                    <a:pt x="14167" y="16821"/>
                    <a:pt x="14161" y="16815"/>
                  </a:cubicBezTo>
                  <a:cubicBezTo>
                    <a:pt x="13876" y="16860"/>
                    <a:pt x="13592" y="16906"/>
                    <a:pt x="13319" y="16963"/>
                  </a:cubicBezTo>
                  <a:cubicBezTo>
                    <a:pt x="13298" y="16965"/>
                    <a:pt x="13276" y="16967"/>
                    <a:pt x="13255" y="16967"/>
                  </a:cubicBezTo>
                  <a:cubicBezTo>
                    <a:pt x="13029" y="16967"/>
                    <a:pt x="12823" y="16807"/>
                    <a:pt x="12762" y="16610"/>
                  </a:cubicBezTo>
                  <a:cubicBezTo>
                    <a:pt x="12522" y="16450"/>
                    <a:pt x="12409" y="16099"/>
                    <a:pt x="12670" y="15883"/>
                  </a:cubicBezTo>
                  <a:cubicBezTo>
                    <a:pt x="12819" y="15769"/>
                    <a:pt x="12978" y="15666"/>
                    <a:pt x="13137" y="15563"/>
                  </a:cubicBezTo>
                  <a:cubicBezTo>
                    <a:pt x="13148" y="15439"/>
                    <a:pt x="13216" y="15314"/>
                    <a:pt x="13341" y="15200"/>
                  </a:cubicBezTo>
                  <a:cubicBezTo>
                    <a:pt x="14866" y="13801"/>
                    <a:pt x="16491" y="12368"/>
                    <a:pt x="17698" y="10651"/>
                  </a:cubicBezTo>
                  <a:cubicBezTo>
                    <a:pt x="18024" y="10213"/>
                    <a:pt x="18313" y="9748"/>
                    <a:pt x="18561" y="9263"/>
                  </a:cubicBezTo>
                  <a:cubicBezTo>
                    <a:pt x="19380" y="7682"/>
                    <a:pt x="19983" y="5237"/>
                    <a:pt x="19437" y="3485"/>
                  </a:cubicBezTo>
                  <a:cubicBezTo>
                    <a:pt x="18630" y="906"/>
                    <a:pt x="16371" y="1"/>
                    <a:pt x="13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58" name="Google Shape;2258;p45">
              <a:extLst>
                <a:ext uri="{FF2B5EF4-FFF2-40B4-BE49-F238E27FC236}">
                  <a16:creationId xmlns:a16="http://schemas.microsoft.com/office/drawing/2014/main" id="{D7D19C61-4A52-4995-9415-2079515D07C6}"/>
                </a:ext>
              </a:extLst>
            </p:cNvPr>
            <p:cNvSpPr/>
            <p:nvPr/>
          </p:nvSpPr>
          <p:spPr>
            <a:xfrm>
              <a:off x="2237919" y="4013059"/>
              <a:ext cx="1545537" cy="1420930"/>
            </a:xfrm>
            <a:custGeom>
              <a:avLst/>
              <a:gdLst/>
              <a:ahLst/>
              <a:cxnLst/>
              <a:rect l="l" t="t" r="r" b="b"/>
              <a:pathLst>
                <a:path w="61861" h="56901" extrusionOk="0">
                  <a:moveTo>
                    <a:pt x="5257" y="5940"/>
                  </a:moveTo>
                  <a:cubicBezTo>
                    <a:pt x="5257" y="5940"/>
                    <a:pt x="5258" y="5940"/>
                    <a:pt x="5258" y="5940"/>
                  </a:cubicBezTo>
                  <a:cubicBezTo>
                    <a:pt x="21845" y="5962"/>
                    <a:pt x="38432" y="6681"/>
                    <a:pt x="55017" y="6892"/>
                  </a:cubicBezTo>
                  <a:cubicBezTo>
                    <a:pt x="55714" y="6902"/>
                    <a:pt x="55872" y="7734"/>
                    <a:pt x="55506" y="8116"/>
                  </a:cubicBezTo>
                  <a:cubicBezTo>
                    <a:pt x="56136" y="22044"/>
                    <a:pt x="55390" y="36780"/>
                    <a:pt x="54262" y="50662"/>
                  </a:cubicBezTo>
                  <a:cubicBezTo>
                    <a:pt x="54482" y="50939"/>
                    <a:pt x="54335" y="51469"/>
                    <a:pt x="53869" y="51530"/>
                  </a:cubicBezTo>
                  <a:lnTo>
                    <a:pt x="53869" y="51531"/>
                  </a:lnTo>
                  <a:cubicBezTo>
                    <a:pt x="53833" y="51536"/>
                    <a:pt x="53796" y="51538"/>
                    <a:pt x="53761" y="51543"/>
                  </a:cubicBezTo>
                  <a:cubicBezTo>
                    <a:pt x="53714" y="51553"/>
                    <a:pt x="53667" y="51559"/>
                    <a:pt x="53619" y="51559"/>
                  </a:cubicBezTo>
                  <a:cubicBezTo>
                    <a:pt x="45621" y="52579"/>
                    <a:pt x="37202" y="53097"/>
                    <a:pt x="28795" y="53097"/>
                  </a:cubicBezTo>
                  <a:cubicBezTo>
                    <a:pt x="20819" y="53097"/>
                    <a:pt x="12853" y="52631"/>
                    <a:pt x="5269" y="51685"/>
                  </a:cubicBezTo>
                  <a:cubicBezTo>
                    <a:pt x="5179" y="51674"/>
                    <a:pt x="5094" y="51633"/>
                    <a:pt x="5031" y="51569"/>
                  </a:cubicBezTo>
                  <a:cubicBezTo>
                    <a:pt x="4942" y="51606"/>
                    <a:pt x="4845" y="51625"/>
                    <a:pt x="4749" y="51625"/>
                  </a:cubicBezTo>
                  <a:cubicBezTo>
                    <a:pt x="4430" y="51625"/>
                    <a:pt x="4116" y="51420"/>
                    <a:pt x="4116" y="51006"/>
                  </a:cubicBezTo>
                  <a:cubicBezTo>
                    <a:pt x="4126" y="36386"/>
                    <a:pt x="3636" y="21366"/>
                    <a:pt x="4887" y="6799"/>
                  </a:cubicBezTo>
                  <a:cubicBezTo>
                    <a:pt x="4888" y="6790"/>
                    <a:pt x="4896" y="6787"/>
                    <a:pt x="4897" y="6777"/>
                  </a:cubicBezTo>
                  <a:cubicBezTo>
                    <a:pt x="4652" y="6492"/>
                    <a:pt x="4769" y="5940"/>
                    <a:pt x="5257" y="5940"/>
                  </a:cubicBezTo>
                  <a:close/>
                  <a:moveTo>
                    <a:pt x="1158" y="1"/>
                  </a:moveTo>
                  <a:cubicBezTo>
                    <a:pt x="711" y="20018"/>
                    <a:pt x="1" y="35656"/>
                    <a:pt x="304" y="55537"/>
                  </a:cubicBezTo>
                  <a:cubicBezTo>
                    <a:pt x="540" y="55536"/>
                    <a:pt x="776" y="55535"/>
                    <a:pt x="1013" y="55535"/>
                  </a:cubicBezTo>
                  <a:cubicBezTo>
                    <a:pt x="11123" y="55535"/>
                    <a:pt x="21282" y="56534"/>
                    <a:pt x="31396" y="56761"/>
                  </a:cubicBezTo>
                  <a:cubicBezTo>
                    <a:pt x="35738" y="56859"/>
                    <a:pt x="40080" y="56901"/>
                    <a:pt x="44423" y="56901"/>
                  </a:cubicBezTo>
                  <a:cubicBezTo>
                    <a:pt x="50236" y="56901"/>
                    <a:pt x="56049" y="56825"/>
                    <a:pt x="61861" y="56706"/>
                  </a:cubicBezTo>
                  <a:cubicBezTo>
                    <a:pt x="60892" y="47631"/>
                    <a:pt x="60833" y="38385"/>
                    <a:pt x="60594" y="29267"/>
                  </a:cubicBezTo>
                  <a:cubicBezTo>
                    <a:pt x="60361" y="20337"/>
                    <a:pt x="60561" y="14189"/>
                    <a:pt x="60716" y="2125"/>
                  </a:cubicBezTo>
                  <a:cubicBezTo>
                    <a:pt x="60700" y="2113"/>
                    <a:pt x="60681" y="2105"/>
                    <a:pt x="60666" y="2093"/>
                  </a:cubicBezTo>
                  <a:cubicBezTo>
                    <a:pt x="59156" y="2127"/>
                    <a:pt x="57644" y="2142"/>
                    <a:pt x="56131" y="2142"/>
                  </a:cubicBezTo>
                  <a:cubicBezTo>
                    <a:pt x="47329" y="2142"/>
                    <a:pt x="38484" y="1641"/>
                    <a:pt x="29699" y="1445"/>
                  </a:cubicBezTo>
                  <a:cubicBezTo>
                    <a:pt x="20212" y="1234"/>
                    <a:pt x="10556" y="1465"/>
                    <a:pt x="1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59" name="Google Shape;2259;p45">
              <a:extLst>
                <a:ext uri="{FF2B5EF4-FFF2-40B4-BE49-F238E27FC236}">
                  <a16:creationId xmlns:a16="http://schemas.microsoft.com/office/drawing/2014/main" id="{5E0E92E3-E626-4DED-BD0F-58D4BB06C8A6}"/>
                </a:ext>
              </a:extLst>
            </p:cNvPr>
            <p:cNvSpPr/>
            <p:nvPr/>
          </p:nvSpPr>
          <p:spPr>
            <a:xfrm>
              <a:off x="3780183" y="3718396"/>
              <a:ext cx="936491" cy="1699221"/>
            </a:xfrm>
            <a:custGeom>
              <a:avLst/>
              <a:gdLst/>
              <a:ahLst/>
              <a:cxnLst/>
              <a:rect l="l" t="t" r="r" b="b"/>
              <a:pathLst>
                <a:path w="37430" h="67934" extrusionOk="0">
                  <a:moveTo>
                    <a:pt x="30515" y="1"/>
                  </a:moveTo>
                  <a:cubicBezTo>
                    <a:pt x="27971" y="551"/>
                    <a:pt x="25420" y="1025"/>
                    <a:pt x="22861" y="1423"/>
                  </a:cubicBezTo>
                  <a:cubicBezTo>
                    <a:pt x="22840" y="1425"/>
                    <a:pt x="22820" y="1426"/>
                    <a:pt x="22800" y="1426"/>
                  </a:cubicBezTo>
                  <a:cubicBezTo>
                    <a:pt x="22703" y="1426"/>
                    <a:pt x="22620" y="1402"/>
                    <a:pt x="22555" y="1356"/>
                  </a:cubicBezTo>
                  <a:cubicBezTo>
                    <a:pt x="19348" y="3266"/>
                    <a:pt x="16072" y="5074"/>
                    <a:pt x="12773" y="6837"/>
                  </a:cubicBezTo>
                  <a:cubicBezTo>
                    <a:pt x="8531" y="9123"/>
                    <a:pt x="4244" y="11329"/>
                    <a:pt x="1" y="13604"/>
                  </a:cubicBezTo>
                  <a:cubicBezTo>
                    <a:pt x="786" y="22623"/>
                    <a:pt x="228" y="31892"/>
                    <a:pt x="422" y="40945"/>
                  </a:cubicBezTo>
                  <a:cubicBezTo>
                    <a:pt x="627" y="49952"/>
                    <a:pt x="1365" y="58948"/>
                    <a:pt x="1525" y="67933"/>
                  </a:cubicBezTo>
                  <a:cubicBezTo>
                    <a:pt x="7076" y="64874"/>
                    <a:pt x="13012" y="62440"/>
                    <a:pt x="18642" y="59516"/>
                  </a:cubicBezTo>
                  <a:cubicBezTo>
                    <a:pt x="24408" y="56526"/>
                    <a:pt x="29958" y="53103"/>
                    <a:pt x="35781" y="50236"/>
                  </a:cubicBezTo>
                  <a:cubicBezTo>
                    <a:pt x="36076" y="44085"/>
                    <a:pt x="36281" y="39000"/>
                    <a:pt x="36452" y="34246"/>
                  </a:cubicBezTo>
                  <a:cubicBezTo>
                    <a:pt x="36725" y="27411"/>
                    <a:pt x="36963" y="21247"/>
                    <a:pt x="37430" y="13582"/>
                  </a:cubicBezTo>
                  <a:cubicBezTo>
                    <a:pt x="36702" y="12319"/>
                    <a:pt x="35997" y="11034"/>
                    <a:pt x="35327" y="9736"/>
                  </a:cubicBezTo>
                  <a:lnTo>
                    <a:pt x="35327" y="9736"/>
                  </a:lnTo>
                  <a:cubicBezTo>
                    <a:pt x="35429" y="17323"/>
                    <a:pt x="35008" y="24999"/>
                    <a:pt x="34485" y="32642"/>
                  </a:cubicBezTo>
                  <a:cubicBezTo>
                    <a:pt x="34144" y="37532"/>
                    <a:pt x="33769" y="42411"/>
                    <a:pt x="33462" y="47244"/>
                  </a:cubicBezTo>
                  <a:cubicBezTo>
                    <a:pt x="33633" y="47472"/>
                    <a:pt x="33655" y="47801"/>
                    <a:pt x="33394" y="48007"/>
                  </a:cubicBezTo>
                  <a:cubicBezTo>
                    <a:pt x="33315" y="48351"/>
                    <a:pt x="33016" y="48530"/>
                    <a:pt x="32727" y="48530"/>
                  </a:cubicBezTo>
                  <a:cubicBezTo>
                    <a:pt x="32643" y="48530"/>
                    <a:pt x="32560" y="48515"/>
                    <a:pt x="32483" y="48484"/>
                  </a:cubicBezTo>
                  <a:cubicBezTo>
                    <a:pt x="23477" y="52999"/>
                    <a:pt x="14457" y="58209"/>
                    <a:pt x="5052" y="61756"/>
                  </a:cubicBezTo>
                  <a:cubicBezTo>
                    <a:pt x="5015" y="61769"/>
                    <a:pt x="4981" y="61775"/>
                    <a:pt x="4949" y="61775"/>
                  </a:cubicBezTo>
                  <a:cubicBezTo>
                    <a:pt x="4760" y="61775"/>
                    <a:pt x="4650" y="61567"/>
                    <a:pt x="4688" y="61392"/>
                  </a:cubicBezTo>
                  <a:cubicBezTo>
                    <a:pt x="4427" y="61324"/>
                    <a:pt x="4199" y="61131"/>
                    <a:pt x="4199" y="60835"/>
                  </a:cubicBezTo>
                  <a:cubicBezTo>
                    <a:pt x="4086" y="46471"/>
                    <a:pt x="4575" y="32278"/>
                    <a:pt x="3949" y="17891"/>
                  </a:cubicBezTo>
                  <a:cubicBezTo>
                    <a:pt x="3778" y="17720"/>
                    <a:pt x="3756" y="17437"/>
                    <a:pt x="4029" y="17276"/>
                  </a:cubicBezTo>
                  <a:cubicBezTo>
                    <a:pt x="7895" y="15047"/>
                    <a:pt x="11854" y="12944"/>
                    <a:pt x="15834" y="10896"/>
                  </a:cubicBezTo>
                  <a:cubicBezTo>
                    <a:pt x="21155" y="8144"/>
                    <a:pt x="26547" y="5506"/>
                    <a:pt x="31858" y="2776"/>
                  </a:cubicBezTo>
                  <a:cubicBezTo>
                    <a:pt x="31402" y="1844"/>
                    <a:pt x="30959" y="923"/>
                    <a:pt x="305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60" name="Google Shape;2260;p45">
              <a:extLst>
                <a:ext uri="{FF2B5EF4-FFF2-40B4-BE49-F238E27FC236}">
                  <a16:creationId xmlns:a16="http://schemas.microsoft.com/office/drawing/2014/main" id="{5CE7E852-3997-4898-8ADD-CCB4879F9E02}"/>
                </a:ext>
              </a:extLst>
            </p:cNvPr>
            <p:cNvSpPr/>
            <p:nvPr/>
          </p:nvSpPr>
          <p:spPr>
            <a:xfrm>
              <a:off x="4562774" y="3623448"/>
              <a:ext cx="474795" cy="599149"/>
            </a:xfrm>
            <a:custGeom>
              <a:avLst/>
              <a:gdLst/>
              <a:ahLst/>
              <a:cxnLst/>
              <a:rect l="l" t="t" r="r" b="b"/>
              <a:pathLst>
                <a:path w="18914" h="23895" extrusionOk="0">
                  <a:moveTo>
                    <a:pt x="14786" y="1"/>
                  </a:moveTo>
                  <a:cubicBezTo>
                    <a:pt x="9872" y="1343"/>
                    <a:pt x="4936" y="2628"/>
                    <a:pt x="0" y="3686"/>
                  </a:cubicBezTo>
                  <a:cubicBezTo>
                    <a:pt x="3014" y="7427"/>
                    <a:pt x="4982" y="11897"/>
                    <a:pt x="7189" y="16208"/>
                  </a:cubicBezTo>
                  <a:cubicBezTo>
                    <a:pt x="7212" y="16239"/>
                    <a:pt x="7230" y="16273"/>
                    <a:pt x="7245" y="16309"/>
                  </a:cubicBezTo>
                  <a:cubicBezTo>
                    <a:pt x="7291" y="16388"/>
                    <a:pt x="7324" y="16468"/>
                    <a:pt x="7370" y="16548"/>
                  </a:cubicBezTo>
                  <a:cubicBezTo>
                    <a:pt x="8643" y="19027"/>
                    <a:pt x="10021" y="21439"/>
                    <a:pt x="11726" y="23633"/>
                  </a:cubicBezTo>
                  <a:cubicBezTo>
                    <a:pt x="11786" y="23711"/>
                    <a:pt x="11828" y="23799"/>
                    <a:pt x="11851" y="23895"/>
                  </a:cubicBezTo>
                  <a:cubicBezTo>
                    <a:pt x="13341" y="23690"/>
                    <a:pt x="14831" y="23633"/>
                    <a:pt x="16241" y="22996"/>
                  </a:cubicBezTo>
                  <a:cubicBezTo>
                    <a:pt x="17401" y="22462"/>
                    <a:pt x="18072" y="21598"/>
                    <a:pt x="18914" y="20790"/>
                  </a:cubicBezTo>
                  <a:cubicBezTo>
                    <a:pt x="18902" y="20768"/>
                    <a:pt x="18890" y="20756"/>
                    <a:pt x="18890" y="20722"/>
                  </a:cubicBezTo>
                  <a:cubicBezTo>
                    <a:pt x="17992" y="15048"/>
                    <a:pt x="16730" y="9474"/>
                    <a:pt x="15570" y="3867"/>
                  </a:cubicBezTo>
                  <a:cubicBezTo>
                    <a:pt x="15491" y="3470"/>
                    <a:pt x="15411" y="3084"/>
                    <a:pt x="15330" y="2685"/>
                  </a:cubicBezTo>
                  <a:cubicBezTo>
                    <a:pt x="15161" y="2548"/>
                    <a:pt x="15149" y="2356"/>
                    <a:pt x="15229" y="2207"/>
                  </a:cubicBezTo>
                  <a:cubicBezTo>
                    <a:pt x="15081" y="1468"/>
                    <a:pt x="14933" y="740"/>
                    <a:pt x="14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61" name="Google Shape;2261;p45">
              <a:extLst>
                <a:ext uri="{FF2B5EF4-FFF2-40B4-BE49-F238E27FC236}">
                  <a16:creationId xmlns:a16="http://schemas.microsoft.com/office/drawing/2014/main" id="{9CA8916D-EDF9-4A47-9685-AB764170EDF2}"/>
                </a:ext>
              </a:extLst>
            </p:cNvPr>
            <p:cNvSpPr/>
            <p:nvPr/>
          </p:nvSpPr>
          <p:spPr>
            <a:xfrm>
              <a:off x="2516248" y="4301174"/>
              <a:ext cx="926666" cy="890536"/>
            </a:xfrm>
            <a:custGeom>
              <a:avLst/>
              <a:gdLst/>
              <a:ahLst/>
              <a:cxnLst/>
              <a:rect l="l" t="t" r="r" b="b"/>
              <a:pathLst>
                <a:path w="37061" h="35538" extrusionOk="0">
                  <a:moveTo>
                    <a:pt x="18407" y="10653"/>
                  </a:moveTo>
                  <a:cubicBezTo>
                    <a:pt x="18505" y="10653"/>
                    <a:pt x="18600" y="10690"/>
                    <a:pt x="18673" y="10777"/>
                  </a:cubicBezTo>
                  <a:cubicBezTo>
                    <a:pt x="19894" y="12227"/>
                    <a:pt x="20759" y="13959"/>
                    <a:pt x="21587" y="15658"/>
                  </a:cubicBezTo>
                  <a:cubicBezTo>
                    <a:pt x="22275" y="17069"/>
                    <a:pt x="23407" y="18912"/>
                    <a:pt x="23329" y="20506"/>
                  </a:cubicBezTo>
                  <a:cubicBezTo>
                    <a:pt x="23319" y="20740"/>
                    <a:pt x="23125" y="20906"/>
                    <a:pt x="22912" y="20906"/>
                  </a:cubicBezTo>
                  <a:cubicBezTo>
                    <a:pt x="22849" y="20906"/>
                    <a:pt x="22784" y="20891"/>
                    <a:pt x="22722" y="20859"/>
                  </a:cubicBezTo>
                  <a:cubicBezTo>
                    <a:pt x="22045" y="21173"/>
                    <a:pt x="21293" y="21238"/>
                    <a:pt x="20533" y="21238"/>
                  </a:cubicBezTo>
                  <a:cubicBezTo>
                    <a:pt x="20008" y="21238"/>
                    <a:pt x="19480" y="21207"/>
                    <a:pt x="18968" y="21207"/>
                  </a:cubicBezTo>
                  <a:cubicBezTo>
                    <a:pt x="18913" y="21207"/>
                    <a:pt x="18858" y="21207"/>
                    <a:pt x="18804" y="21208"/>
                  </a:cubicBezTo>
                  <a:cubicBezTo>
                    <a:pt x="18188" y="21218"/>
                    <a:pt x="17569" y="21233"/>
                    <a:pt x="16951" y="21233"/>
                  </a:cubicBezTo>
                  <a:cubicBezTo>
                    <a:pt x="16046" y="21233"/>
                    <a:pt x="15142" y="21200"/>
                    <a:pt x="14248" y="21065"/>
                  </a:cubicBezTo>
                  <a:cubicBezTo>
                    <a:pt x="13899" y="21012"/>
                    <a:pt x="13863" y="20539"/>
                    <a:pt x="14089" y="20332"/>
                  </a:cubicBezTo>
                  <a:cubicBezTo>
                    <a:pt x="14303" y="18689"/>
                    <a:pt x="15124" y="17113"/>
                    <a:pt x="15750" y="15587"/>
                  </a:cubicBezTo>
                  <a:cubicBezTo>
                    <a:pt x="16400" y="14003"/>
                    <a:pt x="16973" y="12335"/>
                    <a:pt x="17932" y="10908"/>
                  </a:cubicBezTo>
                  <a:cubicBezTo>
                    <a:pt x="17971" y="10850"/>
                    <a:pt x="18024" y="10830"/>
                    <a:pt x="18074" y="10802"/>
                  </a:cubicBezTo>
                  <a:cubicBezTo>
                    <a:pt x="18160" y="10711"/>
                    <a:pt x="18285" y="10653"/>
                    <a:pt x="18407" y="10653"/>
                  </a:cubicBezTo>
                  <a:close/>
                  <a:moveTo>
                    <a:pt x="14815" y="0"/>
                  </a:moveTo>
                  <a:cubicBezTo>
                    <a:pt x="10971" y="12061"/>
                    <a:pt x="5034" y="23728"/>
                    <a:pt x="1" y="35327"/>
                  </a:cubicBezTo>
                  <a:cubicBezTo>
                    <a:pt x="448" y="35295"/>
                    <a:pt x="898" y="35284"/>
                    <a:pt x="1348" y="35284"/>
                  </a:cubicBezTo>
                  <a:cubicBezTo>
                    <a:pt x="2087" y="35284"/>
                    <a:pt x="2828" y="35313"/>
                    <a:pt x="3559" y="35328"/>
                  </a:cubicBezTo>
                  <a:cubicBezTo>
                    <a:pt x="3677" y="35330"/>
                    <a:pt x="3797" y="35331"/>
                    <a:pt x="3918" y="35331"/>
                  </a:cubicBezTo>
                  <a:cubicBezTo>
                    <a:pt x="4354" y="35331"/>
                    <a:pt x="4806" y="35319"/>
                    <a:pt x="5260" y="35319"/>
                  </a:cubicBezTo>
                  <a:cubicBezTo>
                    <a:pt x="6022" y="35319"/>
                    <a:pt x="6788" y="35353"/>
                    <a:pt x="7493" y="35538"/>
                  </a:cubicBezTo>
                  <a:cubicBezTo>
                    <a:pt x="7995" y="33456"/>
                    <a:pt x="8971" y="31268"/>
                    <a:pt x="9977" y="29380"/>
                  </a:cubicBezTo>
                  <a:cubicBezTo>
                    <a:pt x="9873" y="29123"/>
                    <a:pt x="10006" y="28779"/>
                    <a:pt x="10382" y="28749"/>
                  </a:cubicBezTo>
                  <a:cubicBezTo>
                    <a:pt x="12648" y="28563"/>
                    <a:pt x="14932" y="28510"/>
                    <a:pt x="17219" y="28510"/>
                  </a:cubicBezTo>
                  <a:cubicBezTo>
                    <a:pt x="19944" y="28510"/>
                    <a:pt x="22673" y="28585"/>
                    <a:pt x="25379" y="28595"/>
                  </a:cubicBezTo>
                  <a:cubicBezTo>
                    <a:pt x="25924" y="28598"/>
                    <a:pt x="26095" y="29156"/>
                    <a:pt x="25911" y="29529"/>
                  </a:cubicBezTo>
                  <a:cubicBezTo>
                    <a:pt x="26662" y="31354"/>
                    <a:pt x="26968" y="33408"/>
                    <a:pt x="27345" y="35329"/>
                  </a:cubicBezTo>
                  <a:cubicBezTo>
                    <a:pt x="27358" y="35390"/>
                    <a:pt x="27349" y="35444"/>
                    <a:pt x="27345" y="35500"/>
                  </a:cubicBezTo>
                  <a:cubicBezTo>
                    <a:pt x="29021" y="35212"/>
                    <a:pt x="30888" y="35089"/>
                    <a:pt x="32736" y="35089"/>
                  </a:cubicBezTo>
                  <a:cubicBezTo>
                    <a:pt x="34227" y="35089"/>
                    <a:pt x="35705" y="35169"/>
                    <a:pt x="37060" y="35306"/>
                  </a:cubicBezTo>
                  <a:cubicBezTo>
                    <a:pt x="33411" y="23659"/>
                    <a:pt x="29210" y="12118"/>
                    <a:pt x="26064" y="328"/>
                  </a:cubicBezTo>
                  <a:cubicBezTo>
                    <a:pt x="26059" y="329"/>
                    <a:pt x="26057" y="335"/>
                    <a:pt x="26052" y="336"/>
                  </a:cubicBezTo>
                  <a:cubicBezTo>
                    <a:pt x="25303" y="506"/>
                    <a:pt x="24526" y="561"/>
                    <a:pt x="23742" y="561"/>
                  </a:cubicBezTo>
                  <a:cubicBezTo>
                    <a:pt x="22576" y="561"/>
                    <a:pt x="21393" y="439"/>
                    <a:pt x="20256" y="395"/>
                  </a:cubicBezTo>
                  <a:cubicBezTo>
                    <a:pt x="18439" y="324"/>
                    <a:pt x="16609" y="306"/>
                    <a:pt x="14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62" name="Google Shape;2262;p45">
              <a:extLst>
                <a:ext uri="{FF2B5EF4-FFF2-40B4-BE49-F238E27FC236}">
                  <a16:creationId xmlns:a16="http://schemas.microsoft.com/office/drawing/2014/main" id="{67DC5949-876D-4ABC-9179-E0A2716A6E7B}"/>
                </a:ext>
              </a:extLst>
            </p:cNvPr>
            <p:cNvSpPr/>
            <p:nvPr/>
          </p:nvSpPr>
          <p:spPr>
            <a:xfrm>
              <a:off x="2329604" y="4160389"/>
              <a:ext cx="1313053" cy="1178651"/>
            </a:xfrm>
            <a:custGeom>
              <a:avLst/>
              <a:gdLst/>
              <a:ahLst/>
              <a:cxnLst/>
              <a:rect l="l" t="t" r="r" b="b"/>
              <a:pathLst>
                <a:path w="52503" h="47157" extrusionOk="0">
                  <a:moveTo>
                    <a:pt x="1933" y="1017"/>
                  </a:moveTo>
                  <a:lnTo>
                    <a:pt x="1933" y="1017"/>
                  </a:lnTo>
                  <a:cubicBezTo>
                    <a:pt x="18286" y="1748"/>
                    <a:pt x="34669" y="1809"/>
                    <a:pt x="51029" y="2355"/>
                  </a:cubicBezTo>
                  <a:cubicBezTo>
                    <a:pt x="50028" y="16672"/>
                    <a:pt x="49960" y="29147"/>
                    <a:pt x="49453" y="44581"/>
                  </a:cubicBezTo>
                  <a:cubicBezTo>
                    <a:pt x="41612" y="44784"/>
                    <a:pt x="33796" y="45437"/>
                    <a:pt x="25939" y="45481"/>
                  </a:cubicBezTo>
                  <a:cubicBezTo>
                    <a:pt x="25609" y="45483"/>
                    <a:pt x="25279" y="45483"/>
                    <a:pt x="24949" y="45483"/>
                  </a:cubicBezTo>
                  <a:cubicBezTo>
                    <a:pt x="17218" y="45483"/>
                    <a:pt x="9501" y="44995"/>
                    <a:pt x="1776" y="44967"/>
                  </a:cubicBezTo>
                  <a:cubicBezTo>
                    <a:pt x="2072" y="30436"/>
                    <a:pt x="2863" y="15522"/>
                    <a:pt x="1933" y="1017"/>
                  </a:cubicBezTo>
                  <a:close/>
                  <a:moveTo>
                    <a:pt x="1623" y="0"/>
                  </a:moveTo>
                  <a:cubicBezTo>
                    <a:pt x="1135" y="0"/>
                    <a:pt x="1017" y="552"/>
                    <a:pt x="1262" y="837"/>
                  </a:cubicBezTo>
                  <a:cubicBezTo>
                    <a:pt x="1261" y="847"/>
                    <a:pt x="1253" y="850"/>
                    <a:pt x="1252" y="859"/>
                  </a:cubicBezTo>
                  <a:cubicBezTo>
                    <a:pt x="1" y="15426"/>
                    <a:pt x="491" y="30445"/>
                    <a:pt x="482" y="45066"/>
                  </a:cubicBezTo>
                  <a:cubicBezTo>
                    <a:pt x="482" y="45480"/>
                    <a:pt x="796" y="45685"/>
                    <a:pt x="1114" y="45685"/>
                  </a:cubicBezTo>
                  <a:cubicBezTo>
                    <a:pt x="1211" y="45685"/>
                    <a:pt x="1307" y="45666"/>
                    <a:pt x="1396" y="45629"/>
                  </a:cubicBezTo>
                  <a:cubicBezTo>
                    <a:pt x="1461" y="45693"/>
                    <a:pt x="1544" y="45734"/>
                    <a:pt x="1635" y="45745"/>
                  </a:cubicBezTo>
                  <a:cubicBezTo>
                    <a:pt x="9218" y="46690"/>
                    <a:pt x="17182" y="47157"/>
                    <a:pt x="25157" y="47157"/>
                  </a:cubicBezTo>
                  <a:cubicBezTo>
                    <a:pt x="33565" y="47157"/>
                    <a:pt x="41985" y="46638"/>
                    <a:pt x="49984" y="45618"/>
                  </a:cubicBezTo>
                  <a:cubicBezTo>
                    <a:pt x="50032" y="45618"/>
                    <a:pt x="50079" y="45612"/>
                    <a:pt x="50126" y="45601"/>
                  </a:cubicBezTo>
                  <a:cubicBezTo>
                    <a:pt x="50162" y="45597"/>
                    <a:pt x="50198" y="45594"/>
                    <a:pt x="50234" y="45590"/>
                  </a:cubicBezTo>
                  <a:cubicBezTo>
                    <a:pt x="50700" y="45529"/>
                    <a:pt x="50847" y="44999"/>
                    <a:pt x="50627" y="44721"/>
                  </a:cubicBezTo>
                  <a:cubicBezTo>
                    <a:pt x="51755" y="30840"/>
                    <a:pt x="52503" y="16104"/>
                    <a:pt x="51871" y="2176"/>
                  </a:cubicBezTo>
                  <a:cubicBezTo>
                    <a:pt x="52238" y="1794"/>
                    <a:pt x="52079" y="962"/>
                    <a:pt x="51383" y="952"/>
                  </a:cubicBezTo>
                  <a:cubicBezTo>
                    <a:pt x="34797" y="741"/>
                    <a:pt x="18211" y="21"/>
                    <a:pt x="1623" y="0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63" name="Google Shape;2263;p45">
              <a:extLst>
                <a:ext uri="{FF2B5EF4-FFF2-40B4-BE49-F238E27FC236}">
                  <a16:creationId xmlns:a16="http://schemas.microsoft.com/office/drawing/2014/main" id="{C526853B-BFFD-4371-B122-9CEA202B6466}"/>
                </a:ext>
              </a:extLst>
            </p:cNvPr>
            <p:cNvSpPr/>
            <p:nvPr/>
          </p:nvSpPr>
          <p:spPr>
            <a:xfrm>
              <a:off x="2483504" y="4278255"/>
              <a:ext cx="1001980" cy="942921"/>
            </a:xfrm>
            <a:custGeom>
              <a:avLst/>
              <a:gdLst/>
              <a:ahLst/>
              <a:cxnLst/>
              <a:rect l="l" t="t" r="r" b="b"/>
              <a:pathLst>
                <a:path w="40018" h="37699" extrusionOk="0">
                  <a:moveTo>
                    <a:pt x="16152" y="915"/>
                  </a:moveTo>
                  <a:cubicBezTo>
                    <a:pt x="17948" y="1221"/>
                    <a:pt x="19776" y="1239"/>
                    <a:pt x="21593" y="1310"/>
                  </a:cubicBezTo>
                  <a:cubicBezTo>
                    <a:pt x="22730" y="1354"/>
                    <a:pt x="23913" y="1476"/>
                    <a:pt x="25079" y="1476"/>
                  </a:cubicBezTo>
                  <a:cubicBezTo>
                    <a:pt x="25864" y="1476"/>
                    <a:pt x="26640" y="1421"/>
                    <a:pt x="27389" y="1251"/>
                  </a:cubicBezTo>
                  <a:cubicBezTo>
                    <a:pt x="27394" y="1250"/>
                    <a:pt x="27396" y="1244"/>
                    <a:pt x="27401" y="1243"/>
                  </a:cubicBezTo>
                  <a:cubicBezTo>
                    <a:pt x="30547" y="13033"/>
                    <a:pt x="34748" y="24574"/>
                    <a:pt x="38397" y="36221"/>
                  </a:cubicBezTo>
                  <a:cubicBezTo>
                    <a:pt x="37042" y="36084"/>
                    <a:pt x="35564" y="36004"/>
                    <a:pt x="34073" y="36004"/>
                  </a:cubicBezTo>
                  <a:cubicBezTo>
                    <a:pt x="32225" y="36004"/>
                    <a:pt x="30358" y="36127"/>
                    <a:pt x="28682" y="36415"/>
                  </a:cubicBezTo>
                  <a:cubicBezTo>
                    <a:pt x="28686" y="36359"/>
                    <a:pt x="28695" y="36305"/>
                    <a:pt x="28682" y="36244"/>
                  </a:cubicBezTo>
                  <a:cubicBezTo>
                    <a:pt x="28305" y="34323"/>
                    <a:pt x="28001" y="32269"/>
                    <a:pt x="27248" y="30444"/>
                  </a:cubicBezTo>
                  <a:cubicBezTo>
                    <a:pt x="27432" y="30071"/>
                    <a:pt x="27261" y="29513"/>
                    <a:pt x="26718" y="29510"/>
                  </a:cubicBezTo>
                  <a:cubicBezTo>
                    <a:pt x="24010" y="29500"/>
                    <a:pt x="21281" y="29425"/>
                    <a:pt x="18556" y="29425"/>
                  </a:cubicBezTo>
                  <a:cubicBezTo>
                    <a:pt x="16269" y="29425"/>
                    <a:pt x="13985" y="29478"/>
                    <a:pt x="11719" y="29664"/>
                  </a:cubicBezTo>
                  <a:cubicBezTo>
                    <a:pt x="11343" y="29694"/>
                    <a:pt x="11210" y="30038"/>
                    <a:pt x="11314" y="30295"/>
                  </a:cubicBezTo>
                  <a:cubicBezTo>
                    <a:pt x="10308" y="32183"/>
                    <a:pt x="9332" y="34371"/>
                    <a:pt x="8830" y="36453"/>
                  </a:cubicBezTo>
                  <a:cubicBezTo>
                    <a:pt x="8125" y="36268"/>
                    <a:pt x="7359" y="36234"/>
                    <a:pt x="6597" y="36234"/>
                  </a:cubicBezTo>
                  <a:cubicBezTo>
                    <a:pt x="6143" y="36234"/>
                    <a:pt x="5691" y="36246"/>
                    <a:pt x="5255" y="36246"/>
                  </a:cubicBezTo>
                  <a:cubicBezTo>
                    <a:pt x="5134" y="36246"/>
                    <a:pt x="5014" y="36245"/>
                    <a:pt x="4896" y="36243"/>
                  </a:cubicBezTo>
                  <a:cubicBezTo>
                    <a:pt x="4168" y="36228"/>
                    <a:pt x="3431" y="36199"/>
                    <a:pt x="2696" y="36199"/>
                  </a:cubicBezTo>
                  <a:cubicBezTo>
                    <a:pt x="2242" y="36199"/>
                    <a:pt x="1789" y="36210"/>
                    <a:pt x="1339" y="36243"/>
                  </a:cubicBezTo>
                  <a:cubicBezTo>
                    <a:pt x="6371" y="24643"/>
                    <a:pt x="12308" y="12976"/>
                    <a:pt x="16152" y="915"/>
                  </a:cubicBezTo>
                  <a:close/>
                  <a:moveTo>
                    <a:pt x="18861" y="1"/>
                  </a:moveTo>
                  <a:cubicBezTo>
                    <a:pt x="17948" y="1"/>
                    <a:pt x="17037" y="33"/>
                    <a:pt x="16134" y="138"/>
                  </a:cubicBezTo>
                  <a:cubicBezTo>
                    <a:pt x="16076" y="106"/>
                    <a:pt x="16011" y="88"/>
                    <a:pt x="15947" y="88"/>
                  </a:cubicBezTo>
                  <a:cubicBezTo>
                    <a:pt x="15848" y="88"/>
                    <a:pt x="15751" y="132"/>
                    <a:pt x="15691" y="241"/>
                  </a:cubicBezTo>
                  <a:cubicBezTo>
                    <a:pt x="9503" y="11426"/>
                    <a:pt x="5111" y="23939"/>
                    <a:pt x="123" y="35703"/>
                  </a:cubicBezTo>
                  <a:cubicBezTo>
                    <a:pt x="0" y="35991"/>
                    <a:pt x="80" y="36265"/>
                    <a:pt x="245" y="36457"/>
                  </a:cubicBezTo>
                  <a:cubicBezTo>
                    <a:pt x="98" y="36662"/>
                    <a:pt x="176" y="37036"/>
                    <a:pt x="455" y="37095"/>
                  </a:cubicBezTo>
                  <a:cubicBezTo>
                    <a:pt x="1897" y="37404"/>
                    <a:pt x="3424" y="37390"/>
                    <a:pt x="4896" y="37454"/>
                  </a:cubicBezTo>
                  <a:cubicBezTo>
                    <a:pt x="5717" y="37489"/>
                    <a:pt x="6601" y="37595"/>
                    <a:pt x="7465" y="37595"/>
                  </a:cubicBezTo>
                  <a:cubicBezTo>
                    <a:pt x="8017" y="37595"/>
                    <a:pt x="8562" y="37552"/>
                    <a:pt x="9077" y="37419"/>
                  </a:cubicBezTo>
                  <a:cubicBezTo>
                    <a:pt x="9151" y="37464"/>
                    <a:pt x="9231" y="37492"/>
                    <a:pt x="9312" y="37492"/>
                  </a:cubicBezTo>
                  <a:cubicBezTo>
                    <a:pt x="9452" y="37492"/>
                    <a:pt x="9595" y="37409"/>
                    <a:pt x="9711" y="37194"/>
                  </a:cubicBezTo>
                  <a:cubicBezTo>
                    <a:pt x="10771" y="35229"/>
                    <a:pt x="11499" y="32789"/>
                    <a:pt x="11990" y="30594"/>
                  </a:cubicBezTo>
                  <a:cubicBezTo>
                    <a:pt x="14359" y="30784"/>
                    <a:pt x="16747" y="30833"/>
                    <a:pt x="19138" y="30833"/>
                  </a:cubicBezTo>
                  <a:cubicBezTo>
                    <a:pt x="21570" y="30833"/>
                    <a:pt x="24004" y="30782"/>
                    <a:pt x="26423" y="30775"/>
                  </a:cubicBezTo>
                  <a:cubicBezTo>
                    <a:pt x="26500" y="32719"/>
                    <a:pt x="27062" y="34697"/>
                    <a:pt x="27494" y="36571"/>
                  </a:cubicBezTo>
                  <a:cubicBezTo>
                    <a:pt x="27542" y="36778"/>
                    <a:pt x="27660" y="36901"/>
                    <a:pt x="27803" y="36964"/>
                  </a:cubicBezTo>
                  <a:cubicBezTo>
                    <a:pt x="27830" y="37089"/>
                    <a:pt x="27898" y="37205"/>
                    <a:pt x="28042" y="37233"/>
                  </a:cubicBezTo>
                  <a:cubicBezTo>
                    <a:pt x="29741" y="37561"/>
                    <a:pt x="31679" y="37698"/>
                    <a:pt x="33612" y="37698"/>
                  </a:cubicBezTo>
                  <a:cubicBezTo>
                    <a:pt x="35437" y="37698"/>
                    <a:pt x="37258" y="37576"/>
                    <a:pt x="38872" y="37377"/>
                  </a:cubicBezTo>
                  <a:cubicBezTo>
                    <a:pt x="38892" y="37375"/>
                    <a:pt x="38906" y="37365"/>
                    <a:pt x="38924" y="37361"/>
                  </a:cubicBezTo>
                  <a:cubicBezTo>
                    <a:pt x="39026" y="37421"/>
                    <a:pt x="39142" y="37449"/>
                    <a:pt x="39258" y="37449"/>
                  </a:cubicBezTo>
                  <a:cubicBezTo>
                    <a:pt x="39639" y="37449"/>
                    <a:pt x="40018" y="37148"/>
                    <a:pt x="39868" y="36682"/>
                  </a:cubicBezTo>
                  <a:cubicBezTo>
                    <a:pt x="36030" y="24701"/>
                    <a:pt x="32667" y="12475"/>
                    <a:pt x="28218" y="704"/>
                  </a:cubicBezTo>
                  <a:cubicBezTo>
                    <a:pt x="28134" y="484"/>
                    <a:pt x="27951" y="387"/>
                    <a:pt x="27769" y="387"/>
                  </a:cubicBezTo>
                  <a:cubicBezTo>
                    <a:pt x="27653" y="387"/>
                    <a:pt x="27537" y="427"/>
                    <a:pt x="27450" y="501"/>
                  </a:cubicBezTo>
                  <a:cubicBezTo>
                    <a:pt x="27427" y="488"/>
                    <a:pt x="27415" y="463"/>
                    <a:pt x="27389" y="455"/>
                  </a:cubicBezTo>
                  <a:cubicBezTo>
                    <a:pt x="26141" y="93"/>
                    <a:pt x="24779" y="74"/>
                    <a:pt x="23446" y="74"/>
                  </a:cubicBezTo>
                  <a:cubicBezTo>
                    <a:pt x="23292" y="74"/>
                    <a:pt x="23138" y="74"/>
                    <a:pt x="22985" y="74"/>
                  </a:cubicBezTo>
                  <a:cubicBezTo>
                    <a:pt x="22664" y="74"/>
                    <a:pt x="22345" y="73"/>
                    <a:pt x="22031" y="66"/>
                  </a:cubicBezTo>
                  <a:cubicBezTo>
                    <a:pt x="20979" y="44"/>
                    <a:pt x="19919" y="1"/>
                    <a:pt x="188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64" name="Google Shape;2264;p45">
              <a:extLst>
                <a:ext uri="{FF2B5EF4-FFF2-40B4-BE49-F238E27FC236}">
                  <a16:creationId xmlns:a16="http://schemas.microsoft.com/office/drawing/2014/main" id="{F5F53973-A1B7-4038-9C28-2228AE195152}"/>
                </a:ext>
              </a:extLst>
            </p:cNvPr>
            <p:cNvSpPr/>
            <p:nvPr/>
          </p:nvSpPr>
          <p:spPr>
            <a:xfrm>
              <a:off x="3970101" y="4042524"/>
              <a:ext cx="641791" cy="1070609"/>
            </a:xfrm>
            <a:custGeom>
              <a:avLst/>
              <a:gdLst/>
              <a:ahLst/>
              <a:cxnLst/>
              <a:rect l="l" t="t" r="r" b="b"/>
              <a:pathLst>
                <a:path w="25575" h="42744" extrusionOk="0">
                  <a:moveTo>
                    <a:pt x="15217" y="1555"/>
                  </a:moveTo>
                  <a:cubicBezTo>
                    <a:pt x="17610" y="1555"/>
                    <a:pt x="19873" y="2456"/>
                    <a:pt x="20683" y="5040"/>
                  </a:cubicBezTo>
                  <a:cubicBezTo>
                    <a:pt x="21233" y="6792"/>
                    <a:pt x="20623" y="9237"/>
                    <a:pt x="19805" y="10822"/>
                  </a:cubicBezTo>
                  <a:cubicBezTo>
                    <a:pt x="18593" y="13168"/>
                    <a:pt x="16508" y="14990"/>
                    <a:pt x="14587" y="16753"/>
                  </a:cubicBezTo>
                  <a:cubicBezTo>
                    <a:pt x="14463" y="16865"/>
                    <a:pt x="14399" y="16991"/>
                    <a:pt x="14379" y="17115"/>
                  </a:cubicBezTo>
                  <a:cubicBezTo>
                    <a:pt x="14225" y="17225"/>
                    <a:pt x="14063" y="17329"/>
                    <a:pt x="13918" y="17441"/>
                  </a:cubicBezTo>
                  <a:cubicBezTo>
                    <a:pt x="13650" y="17648"/>
                    <a:pt x="13773" y="18007"/>
                    <a:pt x="14012" y="18169"/>
                  </a:cubicBezTo>
                  <a:cubicBezTo>
                    <a:pt x="14065" y="18360"/>
                    <a:pt x="14267" y="18519"/>
                    <a:pt x="14486" y="18519"/>
                  </a:cubicBezTo>
                  <a:cubicBezTo>
                    <a:pt x="14510" y="18519"/>
                    <a:pt x="14535" y="18517"/>
                    <a:pt x="14560" y="18513"/>
                  </a:cubicBezTo>
                  <a:cubicBezTo>
                    <a:pt x="14840" y="18465"/>
                    <a:pt x="15121" y="18418"/>
                    <a:pt x="15402" y="18369"/>
                  </a:cubicBezTo>
                  <a:cubicBezTo>
                    <a:pt x="15411" y="18370"/>
                    <a:pt x="15418" y="18376"/>
                    <a:pt x="15428" y="18377"/>
                  </a:cubicBezTo>
                  <a:cubicBezTo>
                    <a:pt x="21603" y="18867"/>
                    <a:pt x="23006" y="25054"/>
                    <a:pt x="20245" y="29786"/>
                  </a:cubicBezTo>
                  <a:cubicBezTo>
                    <a:pt x="18980" y="31955"/>
                    <a:pt x="17076" y="33605"/>
                    <a:pt x="15121" y="35116"/>
                  </a:cubicBezTo>
                  <a:cubicBezTo>
                    <a:pt x="11493" y="37918"/>
                    <a:pt x="7436" y="39756"/>
                    <a:pt x="3009" y="40876"/>
                  </a:cubicBezTo>
                  <a:cubicBezTo>
                    <a:pt x="2517" y="29648"/>
                    <a:pt x="2428" y="18312"/>
                    <a:pt x="1246" y="7140"/>
                  </a:cubicBezTo>
                  <a:cubicBezTo>
                    <a:pt x="5097" y="5015"/>
                    <a:pt x="9623" y="2136"/>
                    <a:pt x="14013" y="1627"/>
                  </a:cubicBezTo>
                  <a:cubicBezTo>
                    <a:pt x="14414" y="1580"/>
                    <a:pt x="14818" y="1555"/>
                    <a:pt x="15217" y="1555"/>
                  </a:cubicBezTo>
                  <a:close/>
                  <a:moveTo>
                    <a:pt x="15572" y="1"/>
                  </a:moveTo>
                  <a:cubicBezTo>
                    <a:pt x="10313" y="1"/>
                    <a:pt x="3580" y="4307"/>
                    <a:pt x="368" y="6565"/>
                  </a:cubicBezTo>
                  <a:cubicBezTo>
                    <a:pt x="1" y="6823"/>
                    <a:pt x="153" y="7314"/>
                    <a:pt x="479" y="7414"/>
                  </a:cubicBezTo>
                  <a:cubicBezTo>
                    <a:pt x="282" y="18954"/>
                    <a:pt x="1243" y="30568"/>
                    <a:pt x="1708" y="42097"/>
                  </a:cubicBezTo>
                  <a:cubicBezTo>
                    <a:pt x="1725" y="42529"/>
                    <a:pt x="2066" y="42744"/>
                    <a:pt x="2400" y="42744"/>
                  </a:cubicBezTo>
                  <a:cubicBezTo>
                    <a:pt x="2700" y="42744"/>
                    <a:pt x="2995" y="42569"/>
                    <a:pt x="3042" y="42222"/>
                  </a:cubicBezTo>
                  <a:cubicBezTo>
                    <a:pt x="10270" y="40499"/>
                    <a:pt x="19218" y="36303"/>
                    <a:pt x="22285" y="28992"/>
                  </a:cubicBezTo>
                  <a:cubicBezTo>
                    <a:pt x="24281" y="24236"/>
                    <a:pt x="22243" y="17385"/>
                    <a:pt x="16678" y="17385"/>
                  </a:cubicBezTo>
                  <a:cubicBezTo>
                    <a:pt x="16422" y="17385"/>
                    <a:pt x="16158" y="17400"/>
                    <a:pt x="15887" y="17430"/>
                  </a:cubicBezTo>
                  <a:cubicBezTo>
                    <a:pt x="19925" y="13635"/>
                    <a:pt x="25575" y="6576"/>
                    <a:pt x="20030" y="1555"/>
                  </a:cubicBezTo>
                  <a:cubicBezTo>
                    <a:pt x="18809" y="448"/>
                    <a:pt x="17267" y="1"/>
                    <a:pt x="155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65" name="Google Shape;2265;p45">
              <a:extLst>
                <a:ext uri="{FF2B5EF4-FFF2-40B4-BE49-F238E27FC236}">
                  <a16:creationId xmlns:a16="http://schemas.microsoft.com/office/drawing/2014/main" id="{A7C9DB10-4274-41C2-B8F8-F28EB8F76E7C}"/>
                </a:ext>
              </a:extLst>
            </p:cNvPr>
            <p:cNvSpPr/>
            <p:nvPr/>
          </p:nvSpPr>
          <p:spPr>
            <a:xfrm>
              <a:off x="4094530" y="4163664"/>
              <a:ext cx="327444" cy="327403"/>
            </a:xfrm>
            <a:custGeom>
              <a:avLst/>
              <a:gdLst/>
              <a:ahLst/>
              <a:cxnLst/>
              <a:rect l="l" t="t" r="r" b="b"/>
              <a:pathLst>
                <a:path w="13135" h="13130" extrusionOk="0">
                  <a:moveTo>
                    <a:pt x="6515" y="1258"/>
                  </a:moveTo>
                  <a:cubicBezTo>
                    <a:pt x="8992" y="1258"/>
                    <a:pt x="11364" y="2790"/>
                    <a:pt x="10310" y="5775"/>
                  </a:cubicBezTo>
                  <a:cubicBezTo>
                    <a:pt x="9146" y="9074"/>
                    <a:pt x="4681" y="11058"/>
                    <a:pt x="1492" y="11851"/>
                  </a:cubicBezTo>
                  <a:cubicBezTo>
                    <a:pt x="1951" y="9055"/>
                    <a:pt x="1678" y="5794"/>
                    <a:pt x="950" y="3082"/>
                  </a:cubicBezTo>
                  <a:cubicBezTo>
                    <a:pt x="2399" y="2512"/>
                    <a:pt x="3768" y="1699"/>
                    <a:pt x="5305" y="1381"/>
                  </a:cubicBezTo>
                  <a:cubicBezTo>
                    <a:pt x="5702" y="1299"/>
                    <a:pt x="6110" y="1258"/>
                    <a:pt x="6515" y="1258"/>
                  </a:cubicBezTo>
                  <a:close/>
                  <a:moveTo>
                    <a:pt x="7244" y="1"/>
                  </a:moveTo>
                  <a:cubicBezTo>
                    <a:pt x="4857" y="1"/>
                    <a:pt x="2149" y="1132"/>
                    <a:pt x="514" y="2383"/>
                  </a:cubicBezTo>
                  <a:cubicBezTo>
                    <a:pt x="485" y="2378"/>
                    <a:pt x="454" y="2375"/>
                    <a:pt x="424" y="2375"/>
                  </a:cubicBezTo>
                  <a:cubicBezTo>
                    <a:pt x="210" y="2375"/>
                    <a:pt x="0" y="2515"/>
                    <a:pt x="18" y="2782"/>
                  </a:cubicBezTo>
                  <a:cubicBezTo>
                    <a:pt x="122" y="4389"/>
                    <a:pt x="355" y="5983"/>
                    <a:pt x="424" y="7593"/>
                  </a:cubicBezTo>
                  <a:cubicBezTo>
                    <a:pt x="495" y="9206"/>
                    <a:pt x="351" y="10829"/>
                    <a:pt x="456" y="12436"/>
                  </a:cubicBezTo>
                  <a:cubicBezTo>
                    <a:pt x="475" y="12736"/>
                    <a:pt x="683" y="12868"/>
                    <a:pt x="898" y="12876"/>
                  </a:cubicBezTo>
                  <a:cubicBezTo>
                    <a:pt x="1004" y="13024"/>
                    <a:pt x="1170" y="13130"/>
                    <a:pt x="1379" y="13130"/>
                  </a:cubicBezTo>
                  <a:cubicBezTo>
                    <a:pt x="1427" y="13130"/>
                    <a:pt x="1477" y="13124"/>
                    <a:pt x="1529" y="13112"/>
                  </a:cubicBezTo>
                  <a:cubicBezTo>
                    <a:pt x="5419" y="12224"/>
                    <a:pt x="13135" y="8631"/>
                    <a:pt x="11880" y="3455"/>
                  </a:cubicBezTo>
                  <a:cubicBezTo>
                    <a:pt x="11262" y="909"/>
                    <a:pt x="9382" y="1"/>
                    <a:pt x="7244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66" name="Google Shape;2266;p45">
              <a:extLst>
                <a:ext uri="{FF2B5EF4-FFF2-40B4-BE49-F238E27FC236}">
                  <a16:creationId xmlns:a16="http://schemas.microsoft.com/office/drawing/2014/main" id="{8F3635FE-BB8D-45D9-A1FC-EE8969F073EA}"/>
                </a:ext>
              </a:extLst>
            </p:cNvPr>
            <p:cNvSpPr/>
            <p:nvPr/>
          </p:nvSpPr>
          <p:spPr>
            <a:xfrm>
              <a:off x="4104352" y="4602385"/>
              <a:ext cx="294700" cy="337224"/>
            </a:xfrm>
            <a:custGeom>
              <a:avLst/>
              <a:gdLst/>
              <a:ahLst/>
              <a:cxnLst/>
              <a:rect l="l" t="t" r="r" b="b"/>
              <a:pathLst>
                <a:path w="11770" h="13547" extrusionOk="0">
                  <a:moveTo>
                    <a:pt x="7525" y="1243"/>
                  </a:moveTo>
                  <a:cubicBezTo>
                    <a:pt x="7861" y="1243"/>
                    <a:pt x="8182" y="1283"/>
                    <a:pt x="8473" y="1384"/>
                  </a:cubicBezTo>
                  <a:cubicBezTo>
                    <a:pt x="10360" y="2036"/>
                    <a:pt x="10481" y="4007"/>
                    <a:pt x="9993" y="5480"/>
                  </a:cubicBezTo>
                  <a:cubicBezTo>
                    <a:pt x="8864" y="8894"/>
                    <a:pt x="5426" y="11148"/>
                    <a:pt x="2162" y="12195"/>
                  </a:cubicBezTo>
                  <a:cubicBezTo>
                    <a:pt x="2246" y="8994"/>
                    <a:pt x="2129" y="5397"/>
                    <a:pt x="1293" y="2296"/>
                  </a:cubicBezTo>
                  <a:cubicBezTo>
                    <a:pt x="2474" y="2186"/>
                    <a:pt x="3629" y="1917"/>
                    <a:pt x="4799" y="1691"/>
                  </a:cubicBezTo>
                  <a:cubicBezTo>
                    <a:pt x="5592" y="1538"/>
                    <a:pt x="6611" y="1243"/>
                    <a:pt x="7525" y="1243"/>
                  </a:cubicBezTo>
                  <a:close/>
                  <a:moveTo>
                    <a:pt x="7018" y="1"/>
                  </a:moveTo>
                  <a:cubicBezTo>
                    <a:pt x="4869" y="1"/>
                    <a:pt x="2429" y="712"/>
                    <a:pt x="783" y="1351"/>
                  </a:cubicBezTo>
                  <a:cubicBezTo>
                    <a:pt x="754" y="1346"/>
                    <a:pt x="724" y="1343"/>
                    <a:pt x="696" y="1343"/>
                  </a:cubicBezTo>
                  <a:cubicBezTo>
                    <a:pt x="558" y="1343"/>
                    <a:pt x="431" y="1407"/>
                    <a:pt x="347" y="1533"/>
                  </a:cubicBezTo>
                  <a:cubicBezTo>
                    <a:pt x="47" y="1684"/>
                    <a:pt x="0" y="2094"/>
                    <a:pt x="241" y="2266"/>
                  </a:cubicBezTo>
                  <a:cubicBezTo>
                    <a:pt x="109" y="5716"/>
                    <a:pt x="628" y="9420"/>
                    <a:pt x="983" y="12832"/>
                  </a:cubicBezTo>
                  <a:cubicBezTo>
                    <a:pt x="1022" y="13215"/>
                    <a:pt x="1290" y="13376"/>
                    <a:pt x="1558" y="13376"/>
                  </a:cubicBezTo>
                  <a:cubicBezTo>
                    <a:pt x="1584" y="13376"/>
                    <a:pt x="1610" y="13374"/>
                    <a:pt x="1636" y="13371"/>
                  </a:cubicBezTo>
                  <a:cubicBezTo>
                    <a:pt x="1742" y="13475"/>
                    <a:pt x="1880" y="13546"/>
                    <a:pt x="2050" y="13546"/>
                  </a:cubicBezTo>
                  <a:cubicBezTo>
                    <a:pt x="2103" y="13546"/>
                    <a:pt x="2158" y="13539"/>
                    <a:pt x="2217" y="13525"/>
                  </a:cubicBezTo>
                  <a:cubicBezTo>
                    <a:pt x="6339" y="12491"/>
                    <a:pt x="11769" y="8694"/>
                    <a:pt x="11617" y="3902"/>
                  </a:cubicBezTo>
                  <a:cubicBezTo>
                    <a:pt x="11523" y="919"/>
                    <a:pt x="9459" y="1"/>
                    <a:pt x="7018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67" name="Google Shape;2267;p45">
              <a:extLst>
                <a:ext uri="{FF2B5EF4-FFF2-40B4-BE49-F238E27FC236}">
                  <a16:creationId xmlns:a16="http://schemas.microsoft.com/office/drawing/2014/main" id="{FAD81F2C-16BC-4A95-B54E-CBA0F36F867D}"/>
                </a:ext>
              </a:extLst>
            </p:cNvPr>
            <p:cNvSpPr/>
            <p:nvPr/>
          </p:nvSpPr>
          <p:spPr>
            <a:xfrm>
              <a:off x="4890219" y="3201099"/>
              <a:ext cx="45842" cy="16369"/>
            </a:xfrm>
            <a:custGeom>
              <a:avLst/>
              <a:gdLst/>
              <a:ahLst/>
              <a:cxnLst/>
              <a:rect l="l" t="t" r="r" b="b"/>
              <a:pathLst>
                <a:path w="1797" h="742" extrusionOk="0">
                  <a:moveTo>
                    <a:pt x="1388" y="1"/>
                  </a:moveTo>
                  <a:cubicBezTo>
                    <a:pt x="921" y="69"/>
                    <a:pt x="466" y="116"/>
                    <a:pt x="1" y="161"/>
                  </a:cubicBezTo>
                  <a:cubicBezTo>
                    <a:pt x="637" y="286"/>
                    <a:pt x="1274" y="445"/>
                    <a:pt x="1797" y="742"/>
                  </a:cubicBezTo>
                  <a:cubicBezTo>
                    <a:pt x="1718" y="466"/>
                    <a:pt x="1577" y="214"/>
                    <a:pt x="1388" y="1"/>
                  </a:cubicBezTo>
                  <a:close/>
                </a:path>
              </a:pathLst>
            </a:custGeom>
            <a:solidFill>
              <a:srgbClr val="F39C77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68" name="Google Shape;2268;p45">
              <a:extLst>
                <a:ext uri="{FF2B5EF4-FFF2-40B4-BE49-F238E27FC236}">
                  <a16:creationId xmlns:a16="http://schemas.microsoft.com/office/drawing/2014/main" id="{EFF83D1C-8B86-4D61-8C4C-AEDA1357311E}"/>
                </a:ext>
              </a:extLst>
            </p:cNvPr>
            <p:cNvSpPr/>
            <p:nvPr/>
          </p:nvSpPr>
          <p:spPr>
            <a:xfrm>
              <a:off x="2205175" y="238100"/>
              <a:ext cx="3235150" cy="5238450"/>
            </a:xfrm>
            <a:custGeom>
              <a:avLst/>
              <a:gdLst/>
              <a:ahLst/>
              <a:cxnLst/>
              <a:rect l="l" t="t" r="r" b="b"/>
              <a:pathLst>
                <a:path w="129406" h="209538" extrusionOk="0">
                  <a:moveTo>
                    <a:pt x="91732" y="36043"/>
                  </a:moveTo>
                  <a:lnTo>
                    <a:pt x="91732" y="36043"/>
                  </a:lnTo>
                  <a:cubicBezTo>
                    <a:pt x="93235" y="36229"/>
                    <a:pt x="94756" y="36336"/>
                    <a:pt x="96268" y="36336"/>
                  </a:cubicBezTo>
                  <a:cubicBezTo>
                    <a:pt x="96580" y="36336"/>
                    <a:pt x="96892" y="36332"/>
                    <a:pt x="97203" y="36322"/>
                  </a:cubicBezTo>
                  <a:lnTo>
                    <a:pt x="97203" y="36322"/>
                  </a:lnTo>
                  <a:cubicBezTo>
                    <a:pt x="96860" y="38433"/>
                    <a:pt x="96762" y="40392"/>
                    <a:pt x="95776" y="42395"/>
                  </a:cubicBezTo>
                  <a:lnTo>
                    <a:pt x="95776" y="42396"/>
                  </a:lnTo>
                  <a:cubicBezTo>
                    <a:pt x="94897" y="44181"/>
                    <a:pt x="93531" y="45355"/>
                    <a:pt x="92275" y="46732"/>
                  </a:cubicBezTo>
                  <a:cubicBezTo>
                    <a:pt x="92584" y="43160"/>
                    <a:pt x="92402" y="39564"/>
                    <a:pt x="91732" y="36043"/>
                  </a:cubicBezTo>
                  <a:close/>
                  <a:moveTo>
                    <a:pt x="68053" y="1233"/>
                  </a:moveTo>
                  <a:cubicBezTo>
                    <a:pt x="68230" y="1233"/>
                    <a:pt x="68408" y="1234"/>
                    <a:pt x="68587" y="1236"/>
                  </a:cubicBezTo>
                  <a:cubicBezTo>
                    <a:pt x="75807" y="1320"/>
                    <a:pt x="80614" y="3800"/>
                    <a:pt x="86013" y="8363"/>
                  </a:cubicBezTo>
                  <a:cubicBezTo>
                    <a:pt x="86056" y="8399"/>
                    <a:pt x="86102" y="8416"/>
                    <a:pt x="86147" y="8438"/>
                  </a:cubicBezTo>
                  <a:cubicBezTo>
                    <a:pt x="86159" y="8446"/>
                    <a:pt x="86172" y="8453"/>
                    <a:pt x="86186" y="8459"/>
                  </a:cubicBezTo>
                  <a:cubicBezTo>
                    <a:pt x="86213" y="8471"/>
                    <a:pt x="86241" y="8482"/>
                    <a:pt x="86268" y="8490"/>
                  </a:cubicBezTo>
                  <a:cubicBezTo>
                    <a:pt x="86275" y="8491"/>
                    <a:pt x="86282" y="8491"/>
                    <a:pt x="86291" y="8491"/>
                  </a:cubicBezTo>
                  <a:cubicBezTo>
                    <a:pt x="86328" y="8499"/>
                    <a:pt x="86366" y="8502"/>
                    <a:pt x="86404" y="8502"/>
                  </a:cubicBezTo>
                  <a:cubicBezTo>
                    <a:pt x="86520" y="8502"/>
                    <a:pt x="86635" y="8468"/>
                    <a:pt x="86734" y="8404"/>
                  </a:cubicBezTo>
                  <a:cubicBezTo>
                    <a:pt x="88821" y="7885"/>
                    <a:pt x="90870" y="7228"/>
                    <a:pt x="92966" y="6746"/>
                  </a:cubicBezTo>
                  <a:cubicBezTo>
                    <a:pt x="94667" y="6354"/>
                    <a:pt x="96397" y="6044"/>
                    <a:pt x="98140" y="5920"/>
                  </a:cubicBezTo>
                  <a:cubicBezTo>
                    <a:pt x="99180" y="5847"/>
                    <a:pt x="100071" y="5691"/>
                    <a:pt x="100870" y="5691"/>
                  </a:cubicBezTo>
                  <a:cubicBezTo>
                    <a:pt x="101694" y="5691"/>
                    <a:pt x="102419" y="5856"/>
                    <a:pt x="103108" y="6448"/>
                  </a:cubicBezTo>
                  <a:cubicBezTo>
                    <a:pt x="104648" y="7768"/>
                    <a:pt x="103945" y="9537"/>
                    <a:pt x="102604" y="11604"/>
                  </a:cubicBezTo>
                  <a:cubicBezTo>
                    <a:pt x="101941" y="12626"/>
                    <a:pt x="101065" y="13540"/>
                    <a:pt x="100226" y="14415"/>
                  </a:cubicBezTo>
                  <a:cubicBezTo>
                    <a:pt x="98807" y="15895"/>
                    <a:pt x="97326" y="17295"/>
                    <a:pt x="95969" y="18833"/>
                  </a:cubicBezTo>
                  <a:cubicBezTo>
                    <a:pt x="95927" y="18881"/>
                    <a:pt x="95906" y="18932"/>
                    <a:pt x="95881" y="18983"/>
                  </a:cubicBezTo>
                  <a:cubicBezTo>
                    <a:pt x="95541" y="18946"/>
                    <a:pt x="95214" y="18927"/>
                    <a:pt x="94903" y="18927"/>
                  </a:cubicBezTo>
                  <a:cubicBezTo>
                    <a:pt x="94792" y="18927"/>
                    <a:pt x="94683" y="18929"/>
                    <a:pt x="94576" y="18934"/>
                  </a:cubicBezTo>
                  <a:cubicBezTo>
                    <a:pt x="94074" y="18959"/>
                    <a:pt x="94077" y="19680"/>
                    <a:pt x="94576" y="19714"/>
                  </a:cubicBezTo>
                  <a:cubicBezTo>
                    <a:pt x="97913" y="19939"/>
                    <a:pt x="113786" y="25907"/>
                    <a:pt x="107115" y="32483"/>
                  </a:cubicBezTo>
                  <a:cubicBezTo>
                    <a:pt x="104938" y="34627"/>
                    <a:pt x="100997" y="35211"/>
                    <a:pt x="97275" y="35211"/>
                  </a:cubicBezTo>
                  <a:cubicBezTo>
                    <a:pt x="94987" y="35211"/>
                    <a:pt x="92783" y="34991"/>
                    <a:pt x="91122" y="34776"/>
                  </a:cubicBezTo>
                  <a:cubicBezTo>
                    <a:pt x="82354" y="33643"/>
                    <a:pt x="72085" y="30555"/>
                    <a:pt x="64689" y="25625"/>
                  </a:cubicBezTo>
                  <a:cubicBezTo>
                    <a:pt x="64699" y="25596"/>
                    <a:pt x="64710" y="25565"/>
                    <a:pt x="64720" y="25536"/>
                  </a:cubicBezTo>
                  <a:cubicBezTo>
                    <a:pt x="64833" y="25221"/>
                    <a:pt x="64530" y="24967"/>
                    <a:pt x="64250" y="24967"/>
                  </a:cubicBezTo>
                  <a:cubicBezTo>
                    <a:pt x="64107" y="24967"/>
                    <a:pt x="63971" y="25032"/>
                    <a:pt x="63898" y="25188"/>
                  </a:cubicBezTo>
                  <a:cubicBezTo>
                    <a:pt x="63869" y="25250"/>
                    <a:pt x="63844" y="25324"/>
                    <a:pt x="63815" y="25388"/>
                  </a:cubicBezTo>
                  <a:cubicBezTo>
                    <a:pt x="63688" y="25490"/>
                    <a:pt x="63611" y="25653"/>
                    <a:pt x="63640" y="25805"/>
                  </a:cubicBezTo>
                  <a:cubicBezTo>
                    <a:pt x="62891" y="27706"/>
                    <a:pt x="62256" y="30420"/>
                    <a:pt x="60837" y="31589"/>
                  </a:cubicBezTo>
                  <a:cubicBezTo>
                    <a:pt x="60616" y="32020"/>
                    <a:pt x="60312" y="32235"/>
                    <a:pt x="59925" y="32235"/>
                  </a:cubicBezTo>
                  <a:cubicBezTo>
                    <a:pt x="59714" y="32235"/>
                    <a:pt x="59479" y="32171"/>
                    <a:pt x="59219" y="32044"/>
                  </a:cubicBezTo>
                  <a:cubicBezTo>
                    <a:pt x="59087" y="32066"/>
                    <a:pt x="58958" y="32078"/>
                    <a:pt x="58832" y="32078"/>
                  </a:cubicBezTo>
                  <a:cubicBezTo>
                    <a:pt x="58480" y="32078"/>
                    <a:pt x="58153" y="31989"/>
                    <a:pt x="57850" y="31813"/>
                  </a:cubicBezTo>
                  <a:cubicBezTo>
                    <a:pt x="57489" y="31678"/>
                    <a:pt x="57131" y="31455"/>
                    <a:pt x="56794" y="31269"/>
                  </a:cubicBezTo>
                  <a:cubicBezTo>
                    <a:pt x="55730" y="30682"/>
                    <a:pt x="54931" y="29965"/>
                    <a:pt x="54229" y="28967"/>
                  </a:cubicBezTo>
                  <a:cubicBezTo>
                    <a:pt x="54140" y="28839"/>
                    <a:pt x="53999" y="28782"/>
                    <a:pt x="53861" y="28782"/>
                  </a:cubicBezTo>
                  <a:cubicBezTo>
                    <a:pt x="53612" y="28782"/>
                    <a:pt x="53372" y="28968"/>
                    <a:pt x="53457" y="29266"/>
                  </a:cubicBezTo>
                  <a:cubicBezTo>
                    <a:pt x="53407" y="29328"/>
                    <a:pt x="53377" y="29401"/>
                    <a:pt x="53369" y="29480"/>
                  </a:cubicBezTo>
                  <a:cubicBezTo>
                    <a:pt x="53220" y="31024"/>
                    <a:pt x="53234" y="32541"/>
                    <a:pt x="53355" y="34086"/>
                  </a:cubicBezTo>
                  <a:cubicBezTo>
                    <a:pt x="53476" y="35623"/>
                    <a:pt x="53032" y="37449"/>
                    <a:pt x="51750" y="38534"/>
                  </a:cubicBezTo>
                  <a:cubicBezTo>
                    <a:pt x="51289" y="38925"/>
                    <a:pt x="50452" y="39081"/>
                    <a:pt x="49889" y="39359"/>
                  </a:cubicBezTo>
                  <a:cubicBezTo>
                    <a:pt x="48073" y="40255"/>
                    <a:pt x="46605" y="41539"/>
                    <a:pt x="45421" y="43141"/>
                  </a:cubicBezTo>
                  <a:cubicBezTo>
                    <a:pt x="45138" y="41457"/>
                    <a:pt x="44413" y="39768"/>
                    <a:pt x="42616" y="39330"/>
                  </a:cubicBezTo>
                  <a:cubicBezTo>
                    <a:pt x="42321" y="39258"/>
                    <a:pt x="42030" y="39225"/>
                    <a:pt x="41746" y="39225"/>
                  </a:cubicBezTo>
                  <a:cubicBezTo>
                    <a:pt x="39938" y="39225"/>
                    <a:pt x="38381" y="40583"/>
                    <a:pt x="37500" y="42103"/>
                  </a:cubicBezTo>
                  <a:cubicBezTo>
                    <a:pt x="36708" y="43469"/>
                    <a:pt x="36143" y="45185"/>
                    <a:pt x="35930" y="46933"/>
                  </a:cubicBezTo>
                  <a:cubicBezTo>
                    <a:pt x="29703" y="40209"/>
                    <a:pt x="30782" y="30328"/>
                    <a:pt x="34367" y="22497"/>
                  </a:cubicBezTo>
                  <a:cubicBezTo>
                    <a:pt x="34552" y="22424"/>
                    <a:pt x="34587" y="22188"/>
                    <a:pt x="34417" y="22052"/>
                  </a:cubicBezTo>
                  <a:cubicBezTo>
                    <a:pt x="34352" y="21902"/>
                    <a:pt x="34200" y="21801"/>
                    <a:pt x="34045" y="21801"/>
                  </a:cubicBezTo>
                  <a:cubicBezTo>
                    <a:pt x="33978" y="21801"/>
                    <a:pt x="33910" y="21820"/>
                    <a:pt x="33848" y="21863"/>
                  </a:cubicBezTo>
                  <a:cubicBezTo>
                    <a:pt x="33531" y="21785"/>
                    <a:pt x="33202" y="21746"/>
                    <a:pt x="32872" y="21746"/>
                  </a:cubicBezTo>
                  <a:cubicBezTo>
                    <a:pt x="32085" y="21746"/>
                    <a:pt x="31293" y="21968"/>
                    <a:pt x="30652" y="22417"/>
                  </a:cubicBezTo>
                  <a:cubicBezTo>
                    <a:pt x="34493" y="13657"/>
                    <a:pt x="42157" y="8910"/>
                    <a:pt x="51819" y="8751"/>
                  </a:cubicBezTo>
                  <a:cubicBezTo>
                    <a:pt x="51867" y="8767"/>
                    <a:pt x="51917" y="8775"/>
                    <a:pt x="51968" y="8775"/>
                  </a:cubicBezTo>
                  <a:cubicBezTo>
                    <a:pt x="52094" y="8775"/>
                    <a:pt x="52219" y="8723"/>
                    <a:pt x="52296" y="8602"/>
                  </a:cubicBezTo>
                  <a:cubicBezTo>
                    <a:pt x="56059" y="2696"/>
                    <a:pt x="61408" y="1233"/>
                    <a:pt x="68053" y="1233"/>
                  </a:cubicBezTo>
                  <a:close/>
                  <a:moveTo>
                    <a:pt x="64394" y="26455"/>
                  </a:moveTo>
                  <a:cubicBezTo>
                    <a:pt x="70317" y="30830"/>
                    <a:pt x="78222" y="33048"/>
                    <a:pt x="85250" y="34803"/>
                  </a:cubicBezTo>
                  <a:cubicBezTo>
                    <a:pt x="86947" y="35226"/>
                    <a:pt x="88725" y="35601"/>
                    <a:pt x="90541" y="35877"/>
                  </a:cubicBezTo>
                  <a:cubicBezTo>
                    <a:pt x="92441" y="50164"/>
                    <a:pt x="88104" y="68330"/>
                    <a:pt x="71592" y="71420"/>
                  </a:cubicBezTo>
                  <a:cubicBezTo>
                    <a:pt x="69991" y="71719"/>
                    <a:pt x="68349" y="71863"/>
                    <a:pt x="66698" y="71863"/>
                  </a:cubicBezTo>
                  <a:cubicBezTo>
                    <a:pt x="61875" y="71863"/>
                    <a:pt x="56974" y="70636"/>
                    <a:pt x="52783" y="68477"/>
                  </a:cubicBezTo>
                  <a:cubicBezTo>
                    <a:pt x="50630" y="67368"/>
                    <a:pt x="48555" y="65695"/>
                    <a:pt x="46652" y="63673"/>
                  </a:cubicBezTo>
                  <a:cubicBezTo>
                    <a:pt x="46645" y="63463"/>
                    <a:pt x="46503" y="63264"/>
                    <a:pt x="46286" y="63264"/>
                  </a:cubicBezTo>
                  <a:cubicBezTo>
                    <a:pt x="46277" y="63264"/>
                    <a:pt x="46268" y="63265"/>
                    <a:pt x="46258" y="63265"/>
                  </a:cubicBezTo>
                  <a:cubicBezTo>
                    <a:pt x="44174" y="60966"/>
                    <a:pt x="42317" y="58237"/>
                    <a:pt x="40849" y="55309"/>
                  </a:cubicBezTo>
                  <a:cubicBezTo>
                    <a:pt x="41110" y="55111"/>
                    <a:pt x="41117" y="54615"/>
                    <a:pt x="40708" y="54463"/>
                  </a:cubicBezTo>
                  <a:cubicBezTo>
                    <a:pt x="36893" y="53034"/>
                    <a:pt x="36455" y="48975"/>
                    <a:pt x="37433" y="45519"/>
                  </a:cubicBezTo>
                  <a:cubicBezTo>
                    <a:pt x="37731" y="44463"/>
                    <a:pt x="38127" y="43258"/>
                    <a:pt x="38742" y="42337"/>
                  </a:cubicBezTo>
                  <a:cubicBezTo>
                    <a:pt x="39459" y="41266"/>
                    <a:pt x="40302" y="40829"/>
                    <a:pt x="41134" y="40829"/>
                  </a:cubicBezTo>
                  <a:cubicBezTo>
                    <a:pt x="42800" y="40829"/>
                    <a:pt x="44423" y="42579"/>
                    <a:pt x="44908" y="44507"/>
                  </a:cubicBezTo>
                  <a:cubicBezTo>
                    <a:pt x="44949" y="44670"/>
                    <a:pt x="45090" y="44746"/>
                    <a:pt x="45232" y="44746"/>
                  </a:cubicBezTo>
                  <a:cubicBezTo>
                    <a:pt x="45406" y="44746"/>
                    <a:pt x="45581" y="44631"/>
                    <a:pt x="45569" y="44419"/>
                  </a:cubicBezTo>
                  <a:cubicBezTo>
                    <a:pt x="45566" y="44378"/>
                    <a:pt x="45560" y="44337"/>
                    <a:pt x="45558" y="44296"/>
                  </a:cubicBezTo>
                  <a:cubicBezTo>
                    <a:pt x="46813" y="42732"/>
                    <a:pt x="48222" y="41385"/>
                    <a:pt x="50010" y="40434"/>
                  </a:cubicBezTo>
                  <a:cubicBezTo>
                    <a:pt x="51165" y="39820"/>
                    <a:pt x="52741" y="39503"/>
                    <a:pt x="53648" y="38482"/>
                  </a:cubicBezTo>
                  <a:cubicBezTo>
                    <a:pt x="55258" y="36666"/>
                    <a:pt x="54476" y="33129"/>
                    <a:pt x="54210" y="30577"/>
                  </a:cubicBezTo>
                  <a:lnTo>
                    <a:pt x="54210" y="30577"/>
                  </a:lnTo>
                  <a:cubicBezTo>
                    <a:pt x="55416" y="32129"/>
                    <a:pt x="57623" y="33464"/>
                    <a:pt x="59388" y="33464"/>
                  </a:cubicBezTo>
                  <a:cubicBezTo>
                    <a:pt x="59477" y="33464"/>
                    <a:pt x="59564" y="33460"/>
                    <a:pt x="59651" y="33453"/>
                  </a:cubicBezTo>
                  <a:cubicBezTo>
                    <a:pt x="60807" y="33362"/>
                    <a:pt x="61694" y="32517"/>
                    <a:pt x="62248" y="31555"/>
                  </a:cubicBezTo>
                  <a:cubicBezTo>
                    <a:pt x="63148" y="29995"/>
                    <a:pt x="63784" y="28185"/>
                    <a:pt x="64394" y="26455"/>
                  </a:cubicBezTo>
                  <a:close/>
                  <a:moveTo>
                    <a:pt x="73515" y="93930"/>
                  </a:moveTo>
                  <a:cubicBezTo>
                    <a:pt x="73808" y="93930"/>
                    <a:pt x="74062" y="94036"/>
                    <a:pt x="74261" y="94278"/>
                  </a:cubicBezTo>
                  <a:cubicBezTo>
                    <a:pt x="72943" y="95233"/>
                    <a:pt x="71868" y="96628"/>
                    <a:pt x="71025" y="97931"/>
                  </a:cubicBezTo>
                  <a:cubicBezTo>
                    <a:pt x="70877" y="98159"/>
                    <a:pt x="71084" y="98382"/>
                    <a:pt x="71302" y="98382"/>
                  </a:cubicBezTo>
                  <a:cubicBezTo>
                    <a:pt x="71373" y="98382"/>
                    <a:pt x="71445" y="98358"/>
                    <a:pt x="71507" y="98303"/>
                  </a:cubicBezTo>
                  <a:cubicBezTo>
                    <a:pt x="72492" y="97418"/>
                    <a:pt x="73343" y="96403"/>
                    <a:pt x="74327" y="95519"/>
                  </a:cubicBezTo>
                  <a:cubicBezTo>
                    <a:pt x="74832" y="95068"/>
                    <a:pt x="76373" y="94047"/>
                    <a:pt x="77449" y="94047"/>
                  </a:cubicBezTo>
                  <a:cubicBezTo>
                    <a:pt x="77742" y="94047"/>
                    <a:pt x="78001" y="94123"/>
                    <a:pt x="78195" y="94306"/>
                  </a:cubicBezTo>
                  <a:cubicBezTo>
                    <a:pt x="76414" y="95222"/>
                    <a:pt x="75014" y="96721"/>
                    <a:pt x="73837" y="98321"/>
                  </a:cubicBezTo>
                  <a:cubicBezTo>
                    <a:pt x="73672" y="98546"/>
                    <a:pt x="73902" y="98800"/>
                    <a:pt x="74132" y="98800"/>
                  </a:cubicBezTo>
                  <a:cubicBezTo>
                    <a:pt x="74207" y="98800"/>
                    <a:pt x="74281" y="98773"/>
                    <a:pt x="74343" y="98710"/>
                  </a:cubicBezTo>
                  <a:cubicBezTo>
                    <a:pt x="75231" y="97798"/>
                    <a:pt x="76106" y="96847"/>
                    <a:pt x="77129" y="96081"/>
                  </a:cubicBezTo>
                  <a:cubicBezTo>
                    <a:pt x="77820" y="95565"/>
                    <a:pt x="79321" y="94544"/>
                    <a:pt x="80473" y="94544"/>
                  </a:cubicBezTo>
                  <a:cubicBezTo>
                    <a:pt x="80718" y="94544"/>
                    <a:pt x="80947" y="94590"/>
                    <a:pt x="81149" y="94697"/>
                  </a:cubicBezTo>
                  <a:cubicBezTo>
                    <a:pt x="79068" y="95942"/>
                    <a:pt x="76599" y="98625"/>
                    <a:pt x="76055" y="99139"/>
                  </a:cubicBezTo>
                  <a:cubicBezTo>
                    <a:pt x="75829" y="99353"/>
                    <a:pt x="76039" y="99651"/>
                    <a:pt x="76284" y="99651"/>
                  </a:cubicBezTo>
                  <a:cubicBezTo>
                    <a:pt x="76353" y="99651"/>
                    <a:pt x="76424" y="99627"/>
                    <a:pt x="76489" y="99572"/>
                  </a:cubicBezTo>
                  <a:cubicBezTo>
                    <a:pt x="77494" y="98717"/>
                    <a:pt x="78497" y="97863"/>
                    <a:pt x="79499" y="97006"/>
                  </a:cubicBezTo>
                  <a:cubicBezTo>
                    <a:pt x="79803" y="96746"/>
                    <a:pt x="81910" y="95028"/>
                    <a:pt x="82752" y="95028"/>
                  </a:cubicBezTo>
                  <a:cubicBezTo>
                    <a:pt x="82892" y="95028"/>
                    <a:pt x="82997" y="95075"/>
                    <a:pt x="83053" y="95184"/>
                  </a:cubicBezTo>
                  <a:cubicBezTo>
                    <a:pt x="81622" y="96177"/>
                    <a:pt x="80293" y="97568"/>
                    <a:pt x="79118" y="98810"/>
                  </a:cubicBezTo>
                  <a:cubicBezTo>
                    <a:pt x="77926" y="100070"/>
                    <a:pt x="76753" y="101495"/>
                    <a:pt x="76120" y="103127"/>
                  </a:cubicBezTo>
                  <a:cubicBezTo>
                    <a:pt x="75828" y="103191"/>
                    <a:pt x="75569" y="103264"/>
                    <a:pt x="75375" y="103340"/>
                  </a:cubicBezTo>
                  <a:cubicBezTo>
                    <a:pt x="75046" y="103467"/>
                    <a:pt x="75067" y="103985"/>
                    <a:pt x="75462" y="103986"/>
                  </a:cubicBezTo>
                  <a:cubicBezTo>
                    <a:pt x="75463" y="103986"/>
                    <a:pt x="75465" y="103986"/>
                    <a:pt x="75466" y="103986"/>
                  </a:cubicBezTo>
                  <a:cubicBezTo>
                    <a:pt x="75811" y="103986"/>
                    <a:pt x="76737" y="103864"/>
                    <a:pt x="77607" y="103864"/>
                  </a:cubicBezTo>
                  <a:cubicBezTo>
                    <a:pt x="78576" y="103864"/>
                    <a:pt x="79475" y="104016"/>
                    <a:pt x="79427" y="104658"/>
                  </a:cubicBezTo>
                  <a:cubicBezTo>
                    <a:pt x="79425" y="104701"/>
                    <a:pt x="79436" y="104733"/>
                    <a:pt x="79442" y="104770"/>
                  </a:cubicBezTo>
                  <a:cubicBezTo>
                    <a:pt x="77477" y="105750"/>
                    <a:pt x="74950" y="106437"/>
                    <a:pt x="72534" y="106437"/>
                  </a:cubicBezTo>
                  <a:cubicBezTo>
                    <a:pt x="70856" y="106437"/>
                    <a:pt x="69233" y="106106"/>
                    <a:pt x="67888" y="105311"/>
                  </a:cubicBezTo>
                  <a:cubicBezTo>
                    <a:pt x="67902" y="105267"/>
                    <a:pt x="67917" y="105224"/>
                    <a:pt x="67913" y="105172"/>
                  </a:cubicBezTo>
                  <a:cubicBezTo>
                    <a:pt x="67810" y="103031"/>
                    <a:pt x="67722" y="100897"/>
                    <a:pt x="67627" y="98762"/>
                  </a:cubicBezTo>
                  <a:cubicBezTo>
                    <a:pt x="68637" y="97684"/>
                    <a:pt x="71767" y="93930"/>
                    <a:pt x="73515" y="93930"/>
                  </a:cubicBezTo>
                  <a:close/>
                  <a:moveTo>
                    <a:pt x="67103" y="105877"/>
                  </a:moveTo>
                  <a:cubicBezTo>
                    <a:pt x="67579" y="106246"/>
                    <a:pt x="68100" y="106553"/>
                    <a:pt x="68654" y="106791"/>
                  </a:cubicBezTo>
                  <a:cubicBezTo>
                    <a:pt x="68350" y="107226"/>
                    <a:pt x="68098" y="107701"/>
                    <a:pt x="67793" y="108137"/>
                  </a:cubicBezTo>
                  <a:cubicBezTo>
                    <a:pt x="67616" y="108388"/>
                    <a:pt x="67364" y="108660"/>
                    <a:pt x="67154" y="108946"/>
                  </a:cubicBezTo>
                  <a:cubicBezTo>
                    <a:pt x="66663" y="108905"/>
                    <a:pt x="66170" y="108878"/>
                    <a:pt x="65682" y="108830"/>
                  </a:cubicBezTo>
                  <a:cubicBezTo>
                    <a:pt x="65350" y="108075"/>
                    <a:pt x="64994" y="107312"/>
                    <a:pt x="64574" y="106602"/>
                  </a:cubicBezTo>
                  <a:cubicBezTo>
                    <a:pt x="65420" y="106375"/>
                    <a:pt x="66262" y="106130"/>
                    <a:pt x="67103" y="105877"/>
                  </a:cubicBezTo>
                  <a:close/>
                  <a:moveTo>
                    <a:pt x="78171" y="89036"/>
                  </a:moveTo>
                  <a:cubicBezTo>
                    <a:pt x="81884" y="91001"/>
                    <a:pt x="85522" y="93276"/>
                    <a:pt x="88743" y="95984"/>
                  </a:cubicBezTo>
                  <a:cubicBezTo>
                    <a:pt x="91752" y="98512"/>
                    <a:pt x="94034" y="101985"/>
                    <a:pt x="96447" y="105091"/>
                  </a:cubicBezTo>
                  <a:cubicBezTo>
                    <a:pt x="91651" y="105871"/>
                    <a:pt x="86584" y="107785"/>
                    <a:pt x="82217" y="109722"/>
                  </a:cubicBezTo>
                  <a:cubicBezTo>
                    <a:pt x="77570" y="109451"/>
                    <a:pt x="72886" y="109369"/>
                    <a:pt x="68247" y="109030"/>
                  </a:cubicBezTo>
                  <a:cubicBezTo>
                    <a:pt x="68310" y="108934"/>
                    <a:pt x="68374" y="108835"/>
                    <a:pt x="68434" y="108748"/>
                  </a:cubicBezTo>
                  <a:cubicBezTo>
                    <a:pt x="68780" y="108233"/>
                    <a:pt x="69159" y="107647"/>
                    <a:pt x="69347" y="107046"/>
                  </a:cubicBezTo>
                  <a:cubicBezTo>
                    <a:pt x="70213" y="107314"/>
                    <a:pt x="71121" y="107425"/>
                    <a:pt x="72066" y="107425"/>
                  </a:cubicBezTo>
                  <a:cubicBezTo>
                    <a:pt x="72540" y="107425"/>
                    <a:pt x="73023" y="107397"/>
                    <a:pt x="73516" y="107347"/>
                  </a:cubicBezTo>
                  <a:cubicBezTo>
                    <a:pt x="75727" y="107121"/>
                    <a:pt x="78842" y="106957"/>
                    <a:pt x="80301" y="105086"/>
                  </a:cubicBezTo>
                  <a:cubicBezTo>
                    <a:pt x="80387" y="104977"/>
                    <a:pt x="80385" y="104854"/>
                    <a:pt x="80351" y="104742"/>
                  </a:cubicBezTo>
                  <a:cubicBezTo>
                    <a:pt x="80358" y="104713"/>
                    <a:pt x="80373" y="104690"/>
                    <a:pt x="80376" y="104658"/>
                  </a:cubicBezTo>
                  <a:cubicBezTo>
                    <a:pt x="80468" y="103330"/>
                    <a:pt x="79178" y="102937"/>
                    <a:pt x="77838" y="102937"/>
                  </a:cubicBezTo>
                  <a:cubicBezTo>
                    <a:pt x="77589" y="102937"/>
                    <a:pt x="77339" y="102950"/>
                    <a:pt x="77096" y="102974"/>
                  </a:cubicBezTo>
                  <a:cubicBezTo>
                    <a:pt x="78074" y="101505"/>
                    <a:pt x="79069" y="100124"/>
                    <a:pt x="80351" y="98867"/>
                  </a:cubicBezTo>
                  <a:cubicBezTo>
                    <a:pt x="81396" y="97842"/>
                    <a:pt x="83003" y="96881"/>
                    <a:pt x="83735" y="95584"/>
                  </a:cubicBezTo>
                  <a:cubicBezTo>
                    <a:pt x="83961" y="95504"/>
                    <a:pt x="84141" y="95296"/>
                    <a:pt x="84052" y="95007"/>
                  </a:cubicBezTo>
                  <a:cubicBezTo>
                    <a:pt x="83843" y="94336"/>
                    <a:pt x="83435" y="94066"/>
                    <a:pt x="82910" y="94066"/>
                  </a:cubicBezTo>
                  <a:cubicBezTo>
                    <a:pt x="82650" y="94066"/>
                    <a:pt x="82361" y="94132"/>
                    <a:pt x="82054" y="94249"/>
                  </a:cubicBezTo>
                  <a:cubicBezTo>
                    <a:pt x="81773" y="93736"/>
                    <a:pt x="81266" y="93560"/>
                    <a:pt x="80705" y="93560"/>
                  </a:cubicBezTo>
                  <a:cubicBezTo>
                    <a:pt x="80211" y="93560"/>
                    <a:pt x="79674" y="93696"/>
                    <a:pt x="79211" y="93859"/>
                  </a:cubicBezTo>
                  <a:cubicBezTo>
                    <a:pt x="79134" y="93262"/>
                    <a:pt x="78490" y="93080"/>
                    <a:pt x="77775" y="93080"/>
                  </a:cubicBezTo>
                  <a:cubicBezTo>
                    <a:pt x="77114" y="93080"/>
                    <a:pt x="76392" y="93235"/>
                    <a:pt x="76001" y="93362"/>
                  </a:cubicBezTo>
                  <a:cubicBezTo>
                    <a:pt x="75686" y="93463"/>
                    <a:pt x="75384" y="93601"/>
                    <a:pt x="75091" y="93757"/>
                  </a:cubicBezTo>
                  <a:cubicBezTo>
                    <a:pt x="74743" y="93138"/>
                    <a:pt x="74253" y="92881"/>
                    <a:pt x="73683" y="92881"/>
                  </a:cubicBezTo>
                  <a:cubicBezTo>
                    <a:pt x="71766" y="92881"/>
                    <a:pt x="68945" y="95780"/>
                    <a:pt x="67573" y="97531"/>
                  </a:cubicBezTo>
                  <a:cubicBezTo>
                    <a:pt x="67522" y="96355"/>
                    <a:pt x="67462" y="95179"/>
                    <a:pt x="67415" y="94005"/>
                  </a:cubicBezTo>
                  <a:cubicBezTo>
                    <a:pt x="69122" y="93363"/>
                    <a:pt x="70731" y="92440"/>
                    <a:pt x="72380" y="91666"/>
                  </a:cubicBezTo>
                  <a:cubicBezTo>
                    <a:pt x="74261" y="90782"/>
                    <a:pt x="76458" y="90214"/>
                    <a:pt x="78171" y="89036"/>
                  </a:cubicBezTo>
                  <a:close/>
                  <a:moveTo>
                    <a:pt x="63494" y="106874"/>
                  </a:moveTo>
                  <a:cubicBezTo>
                    <a:pt x="63853" y="107955"/>
                    <a:pt x="64368" y="109027"/>
                    <a:pt x="64876" y="110028"/>
                  </a:cubicBezTo>
                  <a:cubicBezTo>
                    <a:pt x="64990" y="110253"/>
                    <a:pt x="65163" y="110346"/>
                    <a:pt x="65340" y="110346"/>
                  </a:cubicBezTo>
                  <a:cubicBezTo>
                    <a:pt x="65612" y="110346"/>
                    <a:pt x="65891" y="110125"/>
                    <a:pt x="65967" y="109827"/>
                  </a:cubicBezTo>
                  <a:cubicBezTo>
                    <a:pt x="66291" y="109897"/>
                    <a:pt x="66618" y="109940"/>
                    <a:pt x="66943" y="110002"/>
                  </a:cubicBezTo>
                  <a:cubicBezTo>
                    <a:pt x="66991" y="110037"/>
                    <a:pt x="67046" y="110061"/>
                    <a:pt x="67110" y="110061"/>
                  </a:cubicBezTo>
                  <a:cubicBezTo>
                    <a:pt x="67137" y="110061"/>
                    <a:pt x="67165" y="110057"/>
                    <a:pt x="67195" y="110048"/>
                  </a:cubicBezTo>
                  <a:lnTo>
                    <a:pt x="67196" y="110048"/>
                  </a:lnTo>
                  <a:cubicBezTo>
                    <a:pt x="74453" y="111383"/>
                    <a:pt x="81814" y="110771"/>
                    <a:pt x="89136" y="111565"/>
                  </a:cubicBezTo>
                  <a:cubicBezTo>
                    <a:pt x="89457" y="112118"/>
                    <a:pt x="89803" y="112662"/>
                    <a:pt x="89967" y="113288"/>
                  </a:cubicBezTo>
                  <a:cubicBezTo>
                    <a:pt x="90223" y="114275"/>
                    <a:pt x="90129" y="115417"/>
                    <a:pt x="90118" y="116431"/>
                  </a:cubicBezTo>
                  <a:cubicBezTo>
                    <a:pt x="90105" y="117747"/>
                    <a:pt x="89839" y="118992"/>
                    <a:pt x="89683" y="120266"/>
                  </a:cubicBezTo>
                  <a:cubicBezTo>
                    <a:pt x="82643" y="120010"/>
                    <a:pt x="75606" y="119693"/>
                    <a:pt x="68567" y="119403"/>
                  </a:cubicBezTo>
                  <a:cubicBezTo>
                    <a:pt x="64533" y="119237"/>
                    <a:pt x="60840" y="119394"/>
                    <a:pt x="57442" y="117019"/>
                  </a:cubicBezTo>
                  <a:cubicBezTo>
                    <a:pt x="54552" y="114997"/>
                    <a:pt x="53659" y="111794"/>
                    <a:pt x="52127" y="108717"/>
                  </a:cubicBezTo>
                  <a:lnTo>
                    <a:pt x="52127" y="108717"/>
                  </a:lnTo>
                  <a:cubicBezTo>
                    <a:pt x="52315" y="108727"/>
                    <a:pt x="52503" y="108732"/>
                    <a:pt x="52692" y="108732"/>
                  </a:cubicBezTo>
                  <a:cubicBezTo>
                    <a:pt x="53817" y="108732"/>
                    <a:pt x="54960" y="108562"/>
                    <a:pt x="56115" y="108389"/>
                  </a:cubicBezTo>
                  <a:cubicBezTo>
                    <a:pt x="58606" y="108017"/>
                    <a:pt x="61062" y="107495"/>
                    <a:pt x="63494" y="106874"/>
                  </a:cubicBezTo>
                  <a:close/>
                  <a:moveTo>
                    <a:pt x="98101" y="109082"/>
                  </a:moveTo>
                  <a:cubicBezTo>
                    <a:pt x="99731" y="109082"/>
                    <a:pt x="97605" y="112247"/>
                    <a:pt x="97145" y="112687"/>
                  </a:cubicBezTo>
                  <a:cubicBezTo>
                    <a:pt x="97044" y="112782"/>
                    <a:pt x="97016" y="112892"/>
                    <a:pt x="97029" y="112996"/>
                  </a:cubicBezTo>
                  <a:cubicBezTo>
                    <a:pt x="96966" y="113196"/>
                    <a:pt x="97051" y="113440"/>
                    <a:pt x="97306" y="113440"/>
                  </a:cubicBezTo>
                  <a:cubicBezTo>
                    <a:pt x="97313" y="113440"/>
                    <a:pt x="97320" y="113440"/>
                    <a:pt x="97327" y="113439"/>
                  </a:cubicBezTo>
                  <a:cubicBezTo>
                    <a:pt x="97820" y="113413"/>
                    <a:pt x="98338" y="113398"/>
                    <a:pt x="98870" y="113398"/>
                  </a:cubicBezTo>
                  <a:cubicBezTo>
                    <a:pt x="102288" y="113398"/>
                    <a:pt x="106281" y="114055"/>
                    <a:pt x="108045" y="116966"/>
                  </a:cubicBezTo>
                  <a:cubicBezTo>
                    <a:pt x="108027" y="116956"/>
                    <a:pt x="108009" y="116946"/>
                    <a:pt x="107991" y="116937"/>
                  </a:cubicBezTo>
                  <a:cubicBezTo>
                    <a:pt x="106625" y="116228"/>
                    <a:pt x="105018" y="115595"/>
                    <a:pt x="103468" y="115556"/>
                  </a:cubicBezTo>
                  <a:cubicBezTo>
                    <a:pt x="103465" y="115556"/>
                    <a:pt x="103462" y="115556"/>
                    <a:pt x="103458" y="115556"/>
                  </a:cubicBezTo>
                  <a:cubicBezTo>
                    <a:pt x="103094" y="115556"/>
                    <a:pt x="103071" y="116057"/>
                    <a:pt x="103385" y="116174"/>
                  </a:cubicBezTo>
                  <a:cubicBezTo>
                    <a:pt x="104907" y="116738"/>
                    <a:pt x="108683" y="117271"/>
                    <a:pt x="109215" y="119209"/>
                  </a:cubicBezTo>
                  <a:cubicBezTo>
                    <a:pt x="108381" y="118728"/>
                    <a:pt x="107241" y="118625"/>
                    <a:pt x="106323" y="118407"/>
                  </a:cubicBezTo>
                  <a:cubicBezTo>
                    <a:pt x="105216" y="118143"/>
                    <a:pt x="104100" y="117798"/>
                    <a:pt x="102965" y="117689"/>
                  </a:cubicBezTo>
                  <a:cubicBezTo>
                    <a:pt x="102952" y="117688"/>
                    <a:pt x="102939" y="117687"/>
                    <a:pt x="102927" y="117687"/>
                  </a:cubicBezTo>
                  <a:cubicBezTo>
                    <a:pt x="102565" y="117687"/>
                    <a:pt x="102573" y="118213"/>
                    <a:pt x="102878" y="118336"/>
                  </a:cubicBezTo>
                  <a:cubicBezTo>
                    <a:pt x="104045" y="118803"/>
                    <a:pt x="105346" y="119023"/>
                    <a:pt x="106566" y="119325"/>
                  </a:cubicBezTo>
                  <a:cubicBezTo>
                    <a:pt x="107622" y="119586"/>
                    <a:pt x="109809" y="119930"/>
                    <a:pt x="109316" y="121316"/>
                  </a:cubicBezTo>
                  <a:cubicBezTo>
                    <a:pt x="108804" y="120738"/>
                    <a:pt x="107980" y="120500"/>
                    <a:pt x="107180" y="120363"/>
                  </a:cubicBezTo>
                  <a:cubicBezTo>
                    <a:pt x="106311" y="120213"/>
                    <a:pt x="105319" y="119996"/>
                    <a:pt x="104378" y="119996"/>
                  </a:cubicBezTo>
                  <a:cubicBezTo>
                    <a:pt x="103955" y="119996"/>
                    <a:pt x="103542" y="120040"/>
                    <a:pt x="103155" y="120154"/>
                  </a:cubicBezTo>
                  <a:cubicBezTo>
                    <a:pt x="102775" y="120266"/>
                    <a:pt x="102848" y="120839"/>
                    <a:pt x="103249" y="120845"/>
                  </a:cubicBezTo>
                  <a:cubicBezTo>
                    <a:pt x="104296" y="120860"/>
                    <a:pt x="105275" y="121069"/>
                    <a:pt x="106303" y="121235"/>
                  </a:cubicBezTo>
                  <a:cubicBezTo>
                    <a:pt x="107209" y="121383"/>
                    <a:pt x="107983" y="121498"/>
                    <a:pt x="108639" y="122070"/>
                  </a:cubicBezTo>
                  <a:cubicBezTo>
                    <a:pt x="106679" y="122470"/>
                    <a:pt x="104749" y="122622"/>
                    <a:pt x="102797" y="122622"/>
                  </a:cubicBezTo>
                  <a:cubicBezTo>
                    <a:pt x="101705" y="122622"/>
                    <a:pt x="100607" y="122574"/>
                    <a:pt x="99493" y="122496"/>
                  </a:cubicBezTo>
                  <a:cubicBezTo>
                    <a:pt x="96133" y="122262"/>
                    <a:pt x="94011" y="120951"/>
                    <a:pt x="91179" y="119298"/>
                  </a:cubicBezTo>
                  <a:cubicBezTo>
                    <a:pt x="91466" y="117992"/>
                    <a:pt x="91432" y="116551"/>
                    <a:pt x="91391" y="115301"/>
                  </a:cubicBezTo>
                  <a:cubicBezTo>
                    <a:pt x="91367" y="114517"/>
                    <a:pt x="91289" y="113775"/>
                    <a:pt x="91102" y="113090"/>
                  </a:cubicBezTo>
                  <a:cubicBezTo>
                    <a:pt x="92638" y="112875"/>
                    <a:pt x="94378" y="111806"/>
                    <a:pt x="95481" y="110976"/>
                  </a:cubicBezTo>
                  <a:cubicBezTo>
                    <a:pt x="96108" y="110506"/>
                    <a:pt x="96995" y="109272"/>
                    <a:pt x="97743" y="109122"/>
                  </a:cubicBezTo>
                  <a:cubicBezTo>
                    <a:pt x="97878" y="109095"/>
                    <a:pt x="97997" y="109082"/>
                    <a:pt x="98101" y="109082"/>
                  </a:cubicBezTo>
                  <a:close/>
                  <a:moveTo>
                    <a:pt x="98095" y="105621"/>
                  </a:moveTo>
                  <a:cubicBezTo>
                    <a:pt x="98118" y="105632"/>
                    <a:pt x="98137" y="105647"/>
                    <a:pt x="98165" y="105653"/>
                  </a:cubicBezTo>
                  <a:cubicBezTo>
                    <a:pt x="103584" y="106769"/>
                    <a:pt x="109039" y="107402"/>
                    <a:pt x="113925" y="110243"/>
                  </a:cubicBezTo>
                  <a:cubicBezTo>
                    <a:pt x="118268" y="112768"/>
                    <a:pt x="121343" y="116552"/>
                    <a:pt x="124728" y="120120"/>
                  </a:cubicBezTo>
                  <a:cubicBezTo>
                    <a:pt x="112299" y="123707"/>
                    <a:pt x="100085" y="129024"/>
                    <a:pt x="87152" y="130480"/>
                  </a:cubicBezTo>
                  <a:cubicBezTo>
                    <a:pt x="87149" y="130478"/>
                    <a:pt x="87149" y="130475"/>
                    <a:pt x="87146" y="130473"/>
                  </a:cubicBezTo>
                  <a:cubicBezTo>
                    <a:pt x="87081" y="130422"/>
                    <a:pt x="87016" y="130369"/>
                    <a:pt x="86952" y="130317"/>
                  </a:cubicBezTo>
                  <a:cubicBezTo>
                    <a:pt x="86913" y="130264"/>
                    <a:pt x="86861" y="130222"/>
                    <a:pt x="86799" y="130196"/>
                  </a:cubicBezTo>
                  <a:cubicBezTo>
                    <a:pt x="83027" y="127206"/>
                    <a:pt x="79292" y="123948"/>
                    <a:pt x="75284" y="121247"/>
                  </a:cubicBezTo>
                  <a:lnTo>
                    <a:pt x="75284" y="121247"/>
                  </a:lnTo>
                  <a:cubicBezTo>
                    <a:pt x="80125" y="121333"/>
                    <a:pt x="84984" y="121272"/>
                    <a:pt x="89705" y="121442"/>
                  </a:cubicBezTo>
                  <a:cubicBezTo>
                    <a:pt x="89785" y="121520"/>
                    <a:pt x="89895" y="121570"/>
                    <a:pt x="90001" y="121570"/>
                  </a:cubicBezTo>
                  <a:cubicBezTo>
                    <a:pt x="90087" y="121570"/>
                    <a:pt x="90169" y="121537"/>
                    <a:pt x="90230" y="121460"/>
                  </a:cubicBezTo>
                  <a:cubicBezTo>
                    <a:pt x="90241" y="121446"/>
                    <a:pt x="90248" y="121430"/>
                    <a:pt x="90259" y="121416"/>
                  </a:cubicBezTo>
                  <a:cubicBezTo>
                    <a:pt x="90491" y="121335"/>
                    <a:pt x="90610" y="121112"/>
                    <a:pt x="90609" y="120881"/>
                  </a:cubicBezTo>
                  <a:cubicBezTo>
                    <a:pt x="90756" y="120616"/>
                    <a:pt x="90870" y="120332"/>
                    <a:pt x="90971" y="120040"/>
                  </a:cubicBezTo>
                  <a:cubicBezTo>
                    <a:pt x="92993" y="121716"/>
                    <a:pt x="95209" y="123173"/>
                    <a:pt x="97868" y="123408"/>
                  </a:cubicBezTo>
                  <a:cubicBezTo>
                    <a:pt x="99470" y="123549"/>
                    <a:pt x="101183" y="123692"/>
                    <a:pt x="102893" y="123692"/>
                  </a:cubicBezTo>
                  <a:cubicBezTo>
                    <a:pt x="105116" y="123692"/>
                    <a:pt x="107335" y="123450"/>
                    <a:pt x="109301" y="122651"/>
                  </a:cubicBezTo>
                  <a:cubicBezTo>
                    <a:pt x="109333" y="122637"/>
                    <a:pt x="109347" y="122611"/>
                    <a:pt x="109373" y="122592"/>
                  </a:cubicBezTo>
                  <a:cubicBezTo>
                    <a:pt x="109584" y="122546"/>
                    <a:pt x="109770" y="122331"/>
                    <a:pt x="109730" y="122101"/>
                  </a:cubicBezTo>
                  <a:cubicBezTo>
                    <a:pt x="110296" y="121436"/>
                    <a:pt x="110348" y="120536"/>
                    <a:pt x="109906" y="119852"/>
                  </a:cubicBezTo>
                  <a:cubicBezTo>
                    <a:pt x="110018" y="119794"/>
                    <a:pt x="110101" y="119686"/>
                    <a:pt x="110088" y="119514"/>
                  </a:cubicBezTo>
                  <a:cubicBezTo>
                    <a:pt x="110032" y="118739"/>
                    <a:pt x="109690" y="118180"/>
                    <a:pt x="109193" y="117732"/>
                  </a:cubicBezTo>
                  <a:cubicBezTo>
                    <a:pt x="109086" y="114057"/>
                    <a:pt x="103867" y="112408"/>
                    <a:pt x="99993" y="112408"/>
                  </a:cubicBezTo>
                  <a:cubicBezTo>
                    <a:pt x="99389" y="112408"/>
                    <a:pt x="98818" y="112448"/>
                    <a:pt x="98304" y="112527"/>
                  </a:cubicBezTo>
                  <a:cubicBezTo>
                    <a:pt x="99293" y="111133"/>
                    <a:pt x="100600" y="108465"/>
                    <a:pt x="98875" y="107954"/>
                  </a:cubicBezTo>
                  <a:cubicBezTo>
                    <a:pt x="98767" y="107922"/>
                    <a:pt x="98657" y="107908"/>
                    <a:pt x="98545" y="107908"/>
                  </a:cubicBezTo>
                  <a:cubicBezTo>
                    <a:pt x="97759" y="107908"/>
                    <a:pt x="96886" y="108614"/>
                    <a:pt x="96370" y="109045"/>
                  </a:cubicBezTo>
                  <a:cubicBezTo>
                    <a:pt x="94764" y="110390"/>
                    <a:pt x="92947" y="111872"/>
                    <a:pt x="90814" y="112272"/>
                  </a:cubicBezTo>
                  <a:cubicBezTo>
                    <a:pt x="90568" y="111735"/>
                    <a:pt x="90212" y="111256"/>
                    <a:pt x="89767" y="110867"/>
                  </a:cubicBezTo>
                  <a:cubicBezTo>
                    <a:pt x="89748" y="110628"/>
                    <a:pt x="89618" y="110410"/>
                    <a:pt x="89342" y="110373"/>
                  </a:cubicBezTo>
                  <a:cubicBezTo>
                    <a:pt x="87778" y="110160"/>
                    <a:pt x="86203" y="110013"/>
                    <a:pt x="84624" y="109890"/>
                  </a:cubicBezTo>
                  <a:cubicBezTo>
                    <a:pt x="89138" y="108637"/>
                    <a:pt x="93884" y="107377"/>
                    <a:pt x="98095" y="105621"/>
                  </a:cubicBezTo>
                  <a:close/>
                  <a:moveTo>
                    <a:pt x="68767" y="120991"/>
                  </a:moveTo>
                  <a:cubicBezTo>
                    <a:pt x="70467" y="121096"/>
                    <a:pt x="72172" y="121175"/>
                    <a:pt x="73886" y="121217"/>
                  </a:cubicBezTo>
                  <a:cubicBezTo>
                    <a:pt x="77640" y="124813"/>
                    <a:pt x="82012" y="127898"/>
                    <a:pt x="86092" y="131107"/>
                  </a:cubicBezTo>
                  <a:cubicBezTo>
                    <a:pt x="85990" y="132482"/>
                    <a:pt x="86063" y="133875"/>
                    <a:pt x="85929" y="135255"/>
                  </a:cubicBezTo>
                  <a:cubicBezTo>
                    <a:pt x="85926" y="135299"/>
                    <a:pt x="85917" y="135344"/>
                    <a:pt x="85911" y="135388"/>
                  </a:cubicBezTo>
                  <a:cubicBezTo>
                    <a:pt x="80385" y="130380"/>
                    <a:pt x="74370" y="125914"/>
                    <a:pt x="68767" y="120991"/>
                  </a:cubicBezTo>
                  <a:close/>
                  <a:moveTo>
                    <a:pt x="124776" y="121442"/>
                  </a:moveTo>
                  <a:lnTo>
                    <a:pt x="124776" y="121442"/>
                  </a:lnTo>
                  <a:cubicBezTo>
                    <a:pt x="124423" y="123467"/>
                    <a:pt x="124133" y="125447"/>
                    <a:pt x="123474" y="127429"/>
                  </a:cubicBezTo>
                  <a:cubicBezTo>
                    <a:pt x="111542" y="131265"/>
                    <a:pt x="100348" y="133336"/>
                    <a:pt x="87188" y="136782"/>
                  </a:cubicBezTo>
                  <a:cubicBezTo>
                    <a:pt x="87200" y="136643"/>
                    <a:pt x="87146" y="136509"/>
                    <a:pt x="87045" y="136416"/>
                  </a:cubicBezTo>
                  <a:cubicBezTo>
                    <a:pt x="87079" y="136136"/>
                    <a:pt x="87115" y="135853"/>
                    <a:pt x="87145" y="135586"/>
                  </a:cubicBezTo>
                  <a:cubicBezTo>
                    <a:pt x="87308" y="134179"/>
                    <a:pt x="87390" y="132658"/>
                    <a:pt x="87160" y="131235"/>
                  </a:cubicBezTo>
                  <a:cubicBezTo>
                    <a:pt x="87161" y="131234"/>
                    <a:pt x="87161" y="131232"/>
                    <a:pt x="87163" y="131231"/>
                  </a:cubicBezTo>
                  <a:cubicBezTo>
                    <a:pt x="87549" y="131247"/>
                    <a:pt x="87934" y="131255"/>
                    <a:pt x="88318" y="131255"/>
                  </a:cubicBezTo>
                  <a:cubicBezTo>
                    <a:pt x="94599" y="131255"/>
                    <a:pt x="100581" y="129163"/>
                    <a:pt x="106486" y="127127"/>
                  </a:cubicBezTo>
                  <a:cubicBezTo>
                    <a:pt x="112524" y="125045"/>
                    <a:pt x="118671" y="123274"/>
                    <a:pt x="124776" y="121442"/>
                  </a:cubicBezTo>
                  <a:close/>
                  <a:moveTo>
                    <a:pt x="45847" y="64449"/>
                  </a:moveTo>
                  <a:cubicBezTo>
                    <a:pt x="48075" y="66747"/>
                    <a:pt x="50620" y="68545"/>
                    <a:pt x="53671" y="70081"/>
                  </a:cubicBezTo>
                  <a:cubicBezTo>
                    <a:pt x="56293" y="71403"/>
                    <a:pt x="59323" y="72375"/>
                    <a:pt x="62447" y="72865"/>
                  </a:cubicBezTo>
                  <a:cubicBezTo>
                    <a:pt x="66810" y="77695"/>
                    <a:pt x="65615" y="84463"/>
                    <a:pt x="65805" y="90563"/>
                  </a:cubicBezTo>
                  <a:cubicBezTo>
                    <a:pt x="65952" y="95257"/>
                    <a:pt x="66225" y="99975"/>
                    <a:pt x="66897" y="104626"/>
                  </a:cubicBezTo>
                  <a:cubicBezTo>
                    <a:pt x="62493" y="105980"/>
                    <a:pt x="57485" y="107512"/>
                    <a:pt x="52731" y="107512"/>
                  </a:cubicBezTo>
                  <a:cubicBezTo>
                    <a:pt x="51902" y="107512"/>
                    <a:pt x="51080" y="107465"/>
                    <a:pt x="50271" y="107363"/>
                  </a:cubicBezTo>
                  <a:cubicBezTo>
                    <a:pt x="49782" y="103790"/>
                    <a:pt x="48880" y="100303"/>
                    <a:pt x="48539" y="96703"/>
                  </a:cubicBezTo>
                  <a:cubicBezTo>
                    <a:pt x="48261" y="93774"/>
                    <a:pt x="48449" y="90826"/>
                    <a:pt x="47740" y="87956"/>
                  </a:cubicBezTo>
                  <a:cubicBezTo>
                    <a:pt x="47685" y="87735"/>
                    <a:pt x="47493" y="87632"/>
                    <a:pt x="47301" y="87632"/>
                  </a:cubicBezTo>
                  <a:cubicBezTo>
                    <a:pt x="47063" y="87632"/>
                    <a:pt x="46824" y="87790"/>
                    <a:pt x="46840" y="88078"/>
                  </a:cubicBezTo>
                  <a:cubicBezTo>
                    <a:pt x="47212" y="94747"/>
                    <a:pt x="47372" y="101238"/>
                    <a:pt x="49210" y="107725"/>
                  </a:cubicBezTo>
                  <a:cubicBezTo>
                    <a:pt x="49213" y="107736"/>
                    <a:pt x="49220" y="107743"/>
                    <a:pt x="49224" y="107754"/>
                  </a:cubicBezTo>
                  <a:cubicBezTo>
                    <a:pt x="49219" y="107881"/>
                    <a:pt x="49278" y="108006"/>
                    <a:pt x="49443" y="108083"/>
                  </a:cubicBezTo>
                  <a:cubicBezTo>
                    <a:pt x="49936" y="108312"/>
                    <a:pt x="50433" y="108463"/>
                    <a:pt x="50934" y="108566"/>
                  </a:cubicBezTo>
                  <a:cubicBezTo>
                    <a:pt x="53057" y="114773"/>
                    <a:pt x="54793" y="119239"/>
                    <a:pt x="61786" y="120297"/>
                  </a:cubicBezTo>
                  <a:cubicBezTo>
                    <a:pt x="62476" y="120401"/>
                    <a:pt x="63176" y="120476"/>
                    <a:pt x="63873" y="120558"/>
                  </a:cubicBezTo>
                  <a:cubicBezTo>
                    <a:pt x="65712" y="122717"/>
                    <a:pt x="67687" y="124820"/>
                    <a:pt x="69741" y="126875"/>
                  </a:cubicBezTo>
                  <a:cubicBezTo>
                    <a:pt x="64163" y="130547"/>
                    <a:pt x="57803" y="133648"/>
                    <a:pt x="51507" y="135706"/>
                  </a:cubicBezTo>
                  <a:cubicBezTo>
                    <a:pt x="47772" y="136927"/>
                    <a:pt x="42470" y="138412"/>
                    <a:pt x="37652" y="138412"/>
                  </a:cubicBezTo>
                  <a:cubicBezTo>
                    <a:pt x="34782" y="138412"/>
                    <a:pt x="32084" y="137885"/>
                    <a:pt x="29991" y="136463"/>
                  </a:cubicBezTo>
                  <a:cubicBezTo>
                    <a:pt x="30472" y="134892"/>
                    <a:pt x="30578" y="133110"/>
                    <a:pt x="30725" y="131495"/>
                  </a:cubicBezTo>
                  <a:cubicBezTo>
                    <a:pt x="30790" y="130789"/>
                    <a:pt x="30826" y="130076"/>
                    <a:pt x="30830" y="129363"/>
                  </a:cubicBezTo>
                  <a:cubicBezTo>
                    <a:pt x="31366" y="130340"/>
                    <a:pt x="31935" y="131292"/>
                    <a:pt x="32580" y="132182"/>
                  </a:cubicBezTo>
                  <a:cubicBezTo>
                    <a:pt x="32671" y="132308"/>
                    <a:pt x="32797" y="132360"/>
                    <a:pt x="32922" y="132360"/>
                  </a:cubicBezTo>
                  <a:cubicBezTo>
                    <a:pt x="33210" y="132360"/>
                    <a:pt x="33486" y="132079"/>
                    <a:pt x="33279" y="131774"/>
                  </a:cubicBezTo>
                  <a:cubicBezTo>
                    <a:pt x="32167" y="130131"/>
                    <a:pt x="31254" y="128303"/>
                    <a:pt x="30490" y="126366"/>
                  </a:cubicBezTo>
                  <a:cubicBezTo>
                    <a:pt x="30465" y="126272"/>
                    <a:pt x="30455" y="126176"/>
                    <a:pt x="30427" y="126082"/>
                  </a:cubicBezTo>
                  <a:cubicBezTo>
                    <a:pt x="30407" y="126014"/>
                    <a:pt x="30360" y="125978"/>
                    <a:pt x="30316" y="125939"/>
                  </a:cubicBezTo>
                  <a:cubicBezTo>
                    <a:pt x="26634" y="116213"/>
                    <a:pt x="26957" y="103563"/>
                    <a:pt x="28754" y="94153"/>
                  </a:cubicBezTo>
                  <a:lnTo>
                    <a:pt x="28755" y="94153"/>
                  </a:lnTo>
                  <a:cubicBezTo>
                    <a:pt x="30916" y="82842"/>
                    <a:pt x="35916" y="70855"/>
                    <a:pt x="45847" y="64449"/>
                  </a:cubicBezTo>
                  <a:close/>
                  <a:moveTo>
                    <a:pt x="65492" y="120750"/>
                  </a:moveTo>
                  <a:lnTo>
                    <a:pt x="65492" y="120750"/>
                  </a:lnTo>
                  <a:cubicBezTo>
                    <a:pt x="66079" y="120807"/>
                    <a:pt x="66674" y="120836"/>
                    <a:pt x="67263" y="120880"/>
                  </a:cubicBezTo>
                  <a:cubicBezTo>
                    <a:pt x="70042" y="124105"/>
                    <a:pt x="73664" y="126704"/>
                    <a:pt x="76911" y="129426"/>
                  </a:cubicBezTo>
                  <a:cubicBezTo>
                    <a:pt x="79821" y="131865"/>
                    <a:pt x="82696" y="134374"/>
                    <a:pt x="85713" y="136683"/>
                  </a:cubicBezTo>
                  <a:cubicBezTo>
                    <a:pt x="85558" y="137537"/>
                    <a:pt x="85385" y="138398"/>
                    <a:pt x="85363" y="139244"/>
                  </a:cubicBezTo>
                  <a:cubicBezTo>
                    <a:pt x="80851" y="134910"/>
                    <a:pt x="76302" y="130444"/>
                    <a:pt x="71636" y="126168"/>
                  </a:cubicBezTo>
                  <a:lnTo>
                    <a:pt x="71636" y="126166"/>
                  </a:lnTo>
                  <a:cubicBezTo>
                    <a:pt x="71593" y="126105"/>
                    <a:pt x="71536" y="126053"/>
                    <a:pt x="71470" y="126015"/>
                  </a:cubicBezTo>
                  <a:cubicBezTo>
                    <a:pt x="69501" y="124215"/>
                    <a:pt x="67509" y="122460"/>
                    <a:pt x="65492" y="120750"/>
                  </a:cubicBezTo>
                  <a:close/>
                  <a:moveTo>
                    <a:pt x="123664" y="128684"/>
                  </a:moveTo>
                  <a:cubicBezTo>
                    <a:pt x="123696" y="128776"/>
                    <a:pt x="123732" y="128866"/>
                    <a:pt x="123755" y="128961"/>
                  </a:cubicBezTo>
                  <a:cubicBezTo>
                    <a:pt x="123846" y="129322"/>
                    <a:pt x="123855" y="129695"/>
                    <a:pt x="123846" y="130066"/>
                  </a:cubicBezTo>
                  <a:cubicBezTo>
                    <a:pt x="111448" y="133240"/>
                    <a:pt x="101757" y="136617"/>
                    <a:pt x="86148" y="139789"/>
                  </a:cubicBezTo>
                  <a:cubicBezTo>
                    <a:pt x="86519" y="139153"/>
                    <a:pt x="86728" y="138412"/>
                    <a:pt x="86869" y="137654"/>
                  </a:cubicBezTo>
                  <a:cubicBezTo>
                    <a:pt x="102008" y="134880"/>
                    <a:pt x="112776" y="131455"/>
                    <a:pt x="123664" y="128684"/>
                  </a:cubicBezTo>
                  <a:close/>
                  <a:moveTo>
                    <a:pt x="70518" y="127650"/>
                  </a:moveTo>
                  <a:cubicBezTo>
                    <a:pt x="74323" y="131393"/>
                    <a:pt x="78383" y="134955"/>
                    <a:pt x="82430" y="138310"/>
                  </a:cubicBezTo>
                  <a:cubicBezTo>
                    <a:pt x="80636" y="139154"/>
                    <a:pt x="78870" y="140007"/>
                    <a:pt x="77100" y="140820"/>
                  </a:cubicBezTo>
                  <a:cubicBezTo>
                    <a:pt x="72938" y="142745"/>
                    <a:pt x="66129" y="144510"/>
                    <a:pt x="58869" y="144510"/>
                  </a:cubicBezTo>
                  <a:cubicBezTo>
                    <a:pt x="52480" y="144510"/>
                    <a:pt x="45743" y="143143"/>
                    <a:pt x="40153" y="139314"/>
                  </a:cubicBezTo>
                  <a:cubicBezTo>
                    <a:pt x="40464" y="139274"/>
                    <a:pt x="40777" y="139235"/>
                    <a:pt x="41088" y="139187"/>
                  </a:cubicBezTo>
                  <a:cubicBezTo>
                    <a:pt x="41116" y="139221"/>
                    <a:pt x="41146" y="139249"/>
                    <a:pt x="41175" y="139283"/>
                  </a:cubicBezTo>
                  <a:cubicBezTo>
                    <a:pt x="41308" y="139218"/>
                    <a:pt x="41452" y="139176"/>
                    <a:pt x="41601" y="139158"/>
                  </a:cubicBezTo>
                  <a:cubicBezTo>
                    <a:pt x="41822" y="139125"/>
                    <a:pt x="42042" y="139105"/>
                    <a:pt x="42264" y="139089"/>
                  </a:cubicBezTo>
                  <a:cubicBezTo>
                    <a:pt x="42233" y="139062"/>
                    <a:pt x="42202" y="139036"/>
                    <a:pt x="42171" y="139010"/>
                  </a:cubicBezTo>
                  <a:cubicBezTo>
                    <a:pt x="43828" y="138717"/>
                    <a:pt x="45448" y="138356"/>
                    <a:pt x="46950" y="138049"/>
                  </a:cubicBezTo>
                  <a:cubicBezTo>
                    <a:pt x="55019" y="136404"/>
                    <a:pt x="63719" y="132427"/>
                    <a:pt x="70518" y="127650"/>
                  </a:cubicBezTo>
                  <a:close/>
                  <a:moveTo>
                    <a:pt x="120178" y="138001"/>
                  </a:moveTo>
                  <a:cubicBezTo>
                    <a:pt x="124581" y="138001"/>
                    <a:pt x="119643" y="142858"/>
                    <a:pt x="118168" y="143841"/>
                  </a:cubicBezTo>
                  <a:cubicBezTo>
                    <a:pt x="116448" y="144988"/>
                    <a:pt x="114593" y="145723"/>
                    <a:pt x="112697" y="146476"/>
                  </a:cubicBezTo>
                  <a:cubicBezTo>
                    <a:pt x="112186" y="143868"/>
                    <a:pt x="111610" y="141273"/>
                    <a:pt x="110932" y="138715"/>
                  </a:cubicBezTo>
                  <a:lnTo>
                    <a:pt x="110932" y="138715"/>
                  </a:lnTo>
                  <a:cubicBezTo>
                    <a:pt x="111659" y="138966"/>
                    <a:pt x="112373" y="139063"/>
                    <a:pt x="113083" y="139063"/>
                  </a:cubicBezTo>
                  <a:cubicBezTo>
                    <a:pt x="115290" y="139063"/>
                    <a:pt x="117455" y="138129"/>
                    <a:pt x="119840" y="138010"/>
                  </a:cubicBezTo>
                  <a:cubicBezTo>
                    <a:pt x="119958" y="138004"/>
                    <a:pt x="120071" y="138001"/>
                    <a:pt x="120178" y="138001"/>
                  </a:cubicBezTo>
                  <a:close/>
                  <a:moveTo>
                    <a:pt x="31453" y="138492"/>
                  </a:moveTo>
                  <a:cubicBezTo>
                    <a:pt x="33158" y="139251"/>
                    <a:pt x="35036" y="139531"/>
                    <a:pt x="36969" y="139531"/>
                  </a:cubicBezTo>
                  <a:cubicBezTo>
                    <a:pt x="37561" y="139531"/>
                    <a:pt x="38158" y="139505"/>
                    <a:pt x="38757" y="139458"/>
                  </a:cubicBezTo>
                  <a:cubicBezTo>
                    <a:pt x="43636" y="145167"/>
                    <a:pt x="55892" y="146072"/>
                    <a:pt x="62017" y="146072"/>
                  </a:cubicBezTo>
                  <a:cubicBezTo>
                    <a:pt x="63983" y="146072"/>
                    <a:pt x="65318" y="145978"/>
                    <a:pt x="65575" y="145921"/>
                  </a:cubicBezTo>
                  <a:lnTo>
                    <a:pt x="65575" y="145921"/>
                  </a:lnTo>
                  <a:cubicBezTo>
                    <a:pt x="64213" y="146817"/>
                    <a:pt x="62903" y="147780"/>
                    <a:pt x="61735" y="148818"/>
                  </a:cubicBezTo>
                  <a:cubicBezTo>
                    <a:pt x="44966" y="148515"/>
                    <a:pt x="34587" y="147946"/>
                    <a:pt x="17361" y="146948"/>
                  </a:cubicBezTo>
                  <a:cubicBezTo>
                    <a:pt x="19544" y="145923"/>
                    <a:pt x="21623" y="144445"/>
                    <a:pt x="23631" y="143279"/>
                  </a:cubicBezTo>
                  <a:cubicBezTo>
                    <a:pt x="26260" y="141752"/>
                    <a:pt x="29023" y="140330"/>
                    <a:pt x="31453" y="138492"/>
                  </a:cubicBezTo>
                  <a:close/>
                  <a:moveTo>
                    <a:pt x="29162" y="134884"/>
                  </a:moveTo>
                  <a:lnTo>
                    <a:pt x="29162" y="134884"/>
                  </a:lnTo>
                  <a:cubicBezTo>
                    <a:pt x="29103" y="135529"/>
                    <a:pt x="29069" y="136172"/>
                    <a:pt x="29131" y="136802"/>
                  </a:cubicBezTo>
                  <a:cubicBezTo>
                    <a:pt x="29136" y="136865"/>
                    <a:pt x="29171" y="136903"/>
                    <a:pt x="29197" y="136952"/>
                  </a:cubicBezTo>
                  <a:cubicBezTo>
                    <a:pt x="29201" y="137072"/>
                    <a:pt x="29259" y="137182"/>
                    <a:pt x="29355" y="137255"/>
                  </a:cubicBezTo>
                  <a:cubicBezTo>
                    <a:pt x="29695" y="137525"/>
                    <a:pt x="30054" y="137751"/>
                    <a:pt x="30416" y="137966"/>
                  </a:cubicBezTo>
                  <a:cubicBezTo>
                    <a:pt x="27816" y="139108"/>
                    <a:pt x="25361" y="140635"/>
                    <a:pt x="22895" y="142019"/>
                  </a:cubicBezTo>
                  <a:cubicBezTo>
                    <a:pt x="20118" y="143579"/>
                    <a:pt x="16785" y="144937"/>
                    <a:pt x="14522" y="147198"/>
                  </a:cubicBezTo>
                  <a:cubicBezTo>
                    <a:pt x="14265" y="147456"/>
                    <a:pt x="14480" y="147875"/>
                    <a:pt x="14808" y="147875"/>
                  </a:cubicBezTo>
                  <a:cubicBezTo>
                    <a:pt x="14841" y="147875"/>
                    <a:pt x="14874" y="147871"/>
                    <a:pt x="14909" y="147862"/>
                  </a:cubicBezTo>
                  <a:cubicBezTo>
                    <a:pt x="14945" y="147853"/>
                    <a:pt x="14979" y="147839"/>
                    <a:pt x="15015" y="147830"/>
                  </a:cubicBezTo>
                  <a:cubicBezTo>
                    <a:pt x="15047" y="147840"/>
                    <a:pt x="15076" y="147856"/>
                    <a:pt x="15115" y="147861"/>
                  </a:cubicBezTo>
                  <a:cubicBezTo>
                    <a:pt x="30607" y="149766"/>
                    <a:pt x="46711" y="149809"/>
                    <a:pt x="62313" y="150239"/>
                  </a:cubicBezTo>
                  <a:cubicBezTo>
                    <a:pt x="62321" y="150239"/>
                    <a:pt x="62329" y="150239"/>
                    <a:pt x="62337" y="150239"/>
                  </a:cubicBezTo>
                  <a:cubicBezTo>
                    <a:pt x="62834" y="150239"/>
                    <a:pt x="63031" y="149807"/>
                    <a:pt x="62954" y="149425"/>
                  </a:cubicBezTo>
                  <a:cubicBezTo>
                    <a:pt x="64173" y="148636"/>
                    <a:pt x="65329" y="147683"/>
                    <a:pt x="66482" y="146842"/>
                  </a:cubicBezTo>
                  <a:cubicBezTo>
                    <a:pt x="67265" y="146270"/>
                    <a:pt x="68035" y="145684"/>
                    <a:pt x="68791" y="145084"/>
                  </a:cubicBezTo>
                  <a:cubicBezTo>
                    <a:pt x="73830" y="143604"/>
                    <a:pt x="78784" y="141404"/>
                    <a:pt x="83244" y="139283"/>
                  </a:cubicBezTo>
                  <a:cubicBezTo>
                    <a:pt x="83317" y="139248"/>
                    <a:pt x="83383" y="139198"/>
                    <a:pt x="83436" y="139136"/>
                  </a:cubicBezTo>
                  <a:cubicBezTo>
                    <a:pt x="83867" y="139490"/>
                    <a:pt x="84298" y="139846"/>
                    <a:pt x="84726" y="140196"/>
                  </a:cubicBezTo>
                  <a:cubicBezTo>
                    <a:pt x="77245" y="143780"/>
                    <a:pt x="69981" y="147896"/>
                    <a:pt x="62664" y="151804"/>
                  </a:cubicBezTo>
                  <a:cubicBezTo>
                    <a:pt x="62632" y="151797"/>
                    <a:pt x="62600" y="151793"/>
                    <a:pt x="62568" y="151793"/>
                  </a:cubicBezTo>
                  <a:cubicBezTo>
                    <a:pt x="62456" y="151793"/>
                    <a:pt x="62347" y="151836"/>
                    <a:pt x="62264" y="151916"/>
                  </a:cubicBezTo>
                  <a:cubicBezTo>
                    <a:pt x="62233" y="151908"/>
                    <a:pt x="62206" y="151894"/>
                    <a:pt x="62172" y="151891"/>
                  </a:cubicBezTo>
                  <a:cubicBezTo>
                    <a:pt x="42759" y="150546"/>
                    <a:pt x="23213" y="151199"/>
                    <a:pt x="3773" y="150027"/>
                  </a:cubicBezTo>
                  <a:cubicBezTo>
                    <a:pt x="12150" y="144835"/>
                    <a:pt x="21099" y="140567"/>
                    <a:pt x="29162" y="134884"/>
                  </a:cubicBezTo>
                  <a:close/>
                  <a:moveTo>
                    <a:pt x="109138" y="135433"/>
                  </a:moveTo>
                  <a:cubicBezTo>
                    <a:pt x="109279" y="136171"/>
                    <a:pt x="109435" y="136905"/>
                    <a:pt x="109583" y="137640"/>
                  </a:cubicBezTo>
                  <a:cubicBezTo>
                    <a:pt x="109499" y="137793"/>
                    <a:pt x="109514" y="137986"/>
                    <a:pt x="109679" y="138117"/>
                  </a:cubicBezTo>
                  <a:cubicBezTo>
                    <a:pt x="110896" y="144126"/>
                    <a:pt x="112273" y="150088"/>
                    <a:pt x="113238" y="156159"/>
                  </a:cubicBezTo>
                  <a:cubicBezTo>
                    <a:pt x="113241" y="156185"/>
                    <a:pt x="113257" y="156202"/>
                    <a:pt x="113264" y="156226"/>
                  </a:cubicBezTo>
                  <a:cubicBezTo>
                    <a:pt x="112422" y="157027"/>
                    <a:pt x="111749" y="157901"/>
                    <a:pt x="110595" y="158429"/>
                  </a:cubicBezTo>
                  <a:cubicBezTo>
                    <a:pt x="109184" y="159073"/>
                    <a:pt x="107695" y="159129"/>
                    <a:pt x="106200" y="159328"/>
                  </a:cubicBezTo>
                  <a:cubicBezTo>
                    <a:pt x="106181" y="159236"/>
                    <a:pt x="106140" y="159148"/>
                    <a:pt x="106082" y="159073"/>
                  </a:cubicBezTo>
                  <a:cubicBezTo>
                    <a:pt x="104314" y="156808"/>
                    <a:pt x="102910" y="154304"/>
                    <a:pt x="101594" y="151746"/>
                  </a:cubicBezTo>
                  <a:cubicBezTo>
                    <a:pt x="101581" y="151710"/>
                    <a:pt x="101563" y="151675"/>
                    <a:pt x="101540" y="151643"/>
                  </a:cubicBezTo>
                  <a:cubicBezTo>
                    <a:pt x="99329" y="147330"/>
                    <a:pt x="97364" y="142868"/>
                    <a:pt x="94349" y="139121"/>
                  </a:cubicBezTo>
                  <a:cubicBezTo>
                    <a:pt x="99293" y="138058"/>
                    <a:pt x="104229" y="136777"/>
                    <a:pt x="109138" y="135433"/>
                  </a:cubicBezTo>
                  <a:close/>
                  <a:moveTo>
                    <a:pt x="119791" y="155320"/>
                  </a:moveTo>
                  <a:cubicBezTo>
                    <a:pt x="120123" y="155320"/>
                    <a:pt x="120458" y="155331"/>
                    <a:pt x="120797" y="155356"/>
                  </a:cubicBezTo>
                  <a:cubicBezTo>
                    <a:pt x="122546" y="155487"/>
                    <a:pt x="124442" y="155847"/>
                    <a:pt x="125803" y="157055"/>
                  </a:cubicBezTo>
                  <a:cubicBezTo>
                    <a:pt x="126361" y="157551"/>
                    <a:pt x="126680" y="158189"/>
                    <a:pt x="127023" y="158823"/>
                  </a:cubicBezTo>
                  <a:cubicBezTo>
                    <a:pt x="125943" y="161445"/>
                    <a:pt x="121833" y="163630"/>
                    <a:pt x="119399" y="164869"/>
                  </a:cubicBezTo>
                  <a:cubicBezTo>
                    <a:pt x="117025" y="166079"/>
                    <a:pt x="114716" y="166499"/>
                    <a:pt x="112219" y="166499"/>
                  </a:cubicBezTo>
                  <a:cubicBezTo>
                    <a:pt x="111608" y="166499"/>
                    <a:pt x="110985" y="166474"/>
                    <a:pt x="110348" y="166429"/>
                  </a:cubicBezTo>
                  <a:cubicBezTo>
                    <a:pt x="109962" y="165181"/>
                    <a:pt x="109112" y="164005"/>
                    <a:pt x="108441" y="162901"/>
                  </a:cubicBezTo>
                  <a:cubicBezTo>
                    <a:pt x="107915" y="162037"/>
                    <a:pt x="107391" y="161125"/>
                    <a:pt x="106764" y="160312"/>
                  </a:cubicBezTo>
                  <a:lnTo>
                    <a:pt x="106764" y="160312"/>
                  </a:lnTo>
                  <a:cubicBezTo>
                    <a:pt x="106831" y="160314"/>
                    <a:pt x="106899" y="160314"/>
                    <a:pt x="106968" y="160314"/>
                  </a:cubicBezTo>
                  <a:cubicBezTo>
                    <a:pt x="109852" y="160314"/>
                    <a:pt x="113898" y="158912"/>
                    <a:pt x="114363" y="156076"/>
                  </a:cubicBezTo>
                  <a:cubicBezTo>
                    <a:pt x="114371" y="156031"/>
                    <a:pt x="114355" y="155997"/>
                    <a:pt x="114349" y="155958"/>
                  </a:cubicBezTo>
                  <a:cubicBezTo>
                    <a:pt x="114349" y="155946"/>
                    <a:pt x="114349" y="155934"/>
                    <a:pt x="114350" y="155923"/>
                  </a:cubicBezTo>
                  <a:cubicBezTo>
                    <a:pt x="116184" y="155671"/>
                    <a:pt x="117942" y="155320"/>
                    <a:pt x="119791" y="155320"/>
                  </a:cubicBezTo>
                  <a:close/>
                  <a:moveTo>
                    <a:pt x="95476" y="143229"/>
                  </a:moveTo>
                  <a:cubicBezTo>
                    <a:pt x="96162" y="144645"/>
                    <a:pt x="96861" y="146066"/>
                    <a:pt x="97579" y="147479"/>
                  </a:cubicBezTo>
                  <a:cubicBezTo>
                    <a:pt x="97577" y="147493"/>
                    <a:pt x="97569" y="147503"/>
                    <a:pt x="97567" y="147519"/>
                  </a:cubicBezTo>
                  <a:cubicBezTo>
                    <a:pt x="95874" y="160363"/>
                    <a:pt x="95765" y="173637"/>
                    <a:pt x="95184" y="186586"/>
                  </a:cubicBezTo>
                  <a:cubicBezTo>
                    <a:pt x="86299" y="190964"/>
                    <a:pt x="76847" y="194930"/>
                    <a:pt x="68424" y="200133"/>
                  </a:cubicBezTo>
                  <a:cubicBezTo>
                    <a:pt x="68421" y="186614"/>
                    <a:pt x="69549" y="171032"/>
                    <a:pt x="67754" y="157149"/>
                  </a:cubicBezTo>
                  <a:cubicBezTo>
                    <a:pt x="77164" y="152911"/>
                    <a:pt x="86287" y="147921"/>
                    <a:pt x="95476" y="143229"/>
                  </a:cubicBezTo>
                  <a:close/>
                  <a:moveTo>
                    <a:pt x="93567" y="139284"/>
                  </a:moveTo>
                  <a:cubicBezTo>
                    <a:pt x="94012" y="140199"/>
                    <a:pt x="94458" y="141125"/>
                    <a:pt x="94906" y="142053"/>
                  </a:cubicBezTo>
                  <a:cubicBezTo>
                    <a:pt x="85617" y="146814"/>
                    <a:pt x="76117" y="151334"/>
                    <a:pt x="67078" y="156557"/>
                  </a:cubicBezTo>
                  <a:cubicBezTo>
                    <a:pt x="66804" y="156715"/>
                    <a:pt x="66835" y="156999"/>
                    <a:pt x="66998" y="157170"/>
                  </a:cubicBezTo>
                  <a:cubicBezTo>
                    <a:pt x="67629" y="171552"/>
                    <a:pt x="67141" y="185744"/>
                    <a:pt x="67245" y="200109"/>
                  </a:cubicBezTo>
                  <a:cubicBezTo>
                    <a:pt x="67247" y="200406"/>
                    <a:pt x="67479" y="200602"/>
                    <a:pt x="67735" y="200666"/>
                  </a:cubicBezTo>
                  <a:cubicBezTo>
                    <a:pt x="67700" y="200844"/>
                    <a:pt x="67808" y="201051"/>
                    <a:pt x="67994" y="201051"/>
                  </a:cubicBezTo>
                  <a:cubicBezTo>
                    <a:pt x="68027" y="201051"/>
                    <a:pt x="68062" y="201045"/>
                    <a:pt x="68099" y="201031"/>
                  </a:cubicBezTo>
                  <a:cubicBezTo>
                    <a:pt x="77507" y="197484"/>
                    <a:pt x="86529" y="192276"/>
                    <a:pt x="95533" y="187765"/>
                  </a:cubicBezTo>
                  <a:cubicBezTo>
                    <a:pt x="95609" y="187793"/>
                    <a:pt x="95690" y="187807"/>
                    <a:pt x="95772" y="187807"/>
                  </a:cubicBezTo>
                  <a:cubicBezTo>
                    <a:pt x="96067" y="187807"/>
                    <a:pt x="96368" y="187627"/>
                    <a:pt x="96441" y="187279"/>
                  </a:cubicBezTo>
                  <a:cubicBezTo>
                    <a:pt x="96702" y="187076"/>
                    <a:pt x="96685" y="186753"/>
                    <a:pt x="96512" y="186520"/>
                  </a:cubicBezTo>
                  <a:cubicBezTo>
                    <a:pt x="97303" y="174112"/>
                    <a:pt x="98545" y="161453"/>
                    <a:pt x="98374" y="149013"/>
                  </a:cubicBezTo>
                  <a:lnTo>
                    <a:pt x="98374" y="149013"/>
                  </a:lnTo>
                  <a:cubicBezTo>
                    <a:pt x="99055" y="150311"/>
                    <a:pt x="99750" y="151601"/>
                    <a:pt x="100484" y="152862"/>
                  </a:cubicBezTo>
                  <a:cubicBezTo>
                    <a:pt x="99686" y="165846"/>
                    <a:pt x="99555" y="174514"/>
                    <a:pt x="98828" y="189510"/>
                  </a:cubicBezTo>
                  <a:cubicBezTo>
                    <a:pt x="93011" y="192374"/>
                    <a:pt x="87456" y="195807"/>
                    <a:pt x="81696" y="198793"/>
                  </a:cubicBezTo>
                  <a:cubicBezTo>
                    <a:pt x="76061" y="201713"/>
                    <a:pt x="70128" y="204153"/>
                    <a:pt x="64576" y="207216"/>
                  </a:cubicBezTo>
                  <a:cubicBezTo>
                    <a:pt x="64420" y="198221"/>
                    <a:pt x="63681" y="189225"/>
                    <a:pt x="63480" y="180225"/>
                  </a:cubicBezTo>
                  <a:cubicBezTo>
                    <a:pt x="63278" y="171169"/>
                    <a:pt x="63837" y="161904"/>
                    <a:pt x="63056" y="152877"/>
                  </a:cubicBezTo>
                  <a:cubicBezTo>
                    <a:pt x="70583" y="148849"/>
                    <a:pt x="78273" y="145005"/>
                    <a:pt x="85603" y="140630"/>
                  </a:cubicBezTo>
                  <a:cubicBezTo>
                    <a:pt x="85674" y="140677"/>
                    <a:pt x="85757" y="140702"/>
                    <a:pt x="85841" y="140702"/>
                  </a:cubicBezTo>
                  <a:cubicBezTo>
                    <a:pt x="85866" y="140702"/>
                    <a:pt x="85891" y="140700"/>
                    <a:pt x="85915" y="140696"/>
                  </a:cubicBezTo>
                  <a:cubicBezTo>
                    <a:pt x="88466" y="140302"/>
                    <a:pt x="91017" y="139820"/>
                    <a:pt x="93567" y="139284"/>
                  </a:cubicBezTo>
                  <a:close/>
                  <a:moveTo>
                    <a:pt x="2478" y="150959"/>
                  </a:moveTo>
                  <a:cubicBezTo>
                    <a:pt x="11876" y="152423"/>
                    <a:pt x="21532" y="152192"/>
                    <a:pt x="31020" y="152403"/>
                  </a:cubicBezTo>
                  <a:cubicBezTo>
                    <a:pt x="39805" y="152599"/>
                    <a:pt x="48650" y="153100"/>
                    <a:pt x="57452" y="153100"/>
                  </a:cubicBezTo>
                  <a:cubicBezTo>
                    <a:pt x="58965" y="153100"/>
                    <a:pt x="60477" y="153085"/>
                    <a:pt x="61987" y="153051"/>
                  </a:cubicBezTo>
                  <a:cubicBezTo>
                    <a:pt x="62001" y="153063"/>
                    <a:pt x="62021" y="153071"/>
                    <a:pt x="62036" y="153083"/>
                  </a:cubicBezTo>
                  <a:cubicBezTo>
                    <a:pt x="61881" y="165148"/>
                    <a:pt x="61682" y="171295"/>
                    <a:pt x="61915" y="180225"/>
                  </a:cubicBezTo>
                  <a:cubicBezTo>
                    <a:pt x="62153" y="189343"/>
                    <a:pt x="62212" y="198589"/>
                    <a:pt x="63182" y="207664"/>
                  </a:cubicBezTo>
                  <a:cubicBezTo>
                    <a:pt x="57370" y="207783"/>
                    <a:pt x="51557" y="207859"/>
                    <a:pt x="45744" y="207859"/>
                  </a:cubicBezTo>
                  <a:cubicBezTo>
                    <a:pt x="41401" y="207859"/>
                    <a:pt x="37059" y="207817"/>
                    <a:pt x="32717" y="207719"/>
                  </a:cubicBezTo>
                  <a:lnTo>
                    <a:pt x="32716" y="207719"/>
                  </a:lnTo>
                  <a:cubicBezTo>
                    <a:pt x="22608" y="207492"/>
                    <a:pt x="12455" y="206494"/>
                    <a:pt x="2350" y="206494"/>
                  </a:cubicBezTo>
                  <a:cubicBezTo>
                    <a:pt x="2108" y="206494"/>
                    <a:pt x="1866" y="206495"/>
                    <a:pt x="1625" y="206496"/>
                  </a:cubicBezTo>
                  <a:cubicBezTo>
                    <a:pt x="1322" y="186614"/>
                    <a:pt x="2032" y="170976"/>
                    <a:pt x="2478" y="150959"/>
                  </a:cubicBezTo>
                  <a:close/>
                  <a:moveTo>
                    <a:pt x="68066" y="1"/>
                  </a:moveTo>
                  <a:cubicBezTo>
                    <a:pt x="67234" y="1"/>
                    <a:pt x="66380" y="33"/>
                    <a:pt x="65502" y="96"/>
                  </a:cubicBezTo>
                  <a:cubicBezTo>
                    <a:pt x="59607" y="524"/>
                    <a:pt x="54029" y="2254"/>
                    <a:pt x="51667" y="8113"/>
                  </a:cubicBezTo>
                  <a:cubicBezTo>
                    <a:pt x="50911" y="8028"/>
                    <a:pt x="50145" y="7986"/>
                    <a:pt x="49375" y="7986"/>
                  </a:cubicBezTo>
                  <a:cubicBezTo>
                    <a:pt x="44987" y="7986"/>
                    <a:pt x="40472" y="9360"/>
                    <a:pt x="37097" y="12160"/>
                  </a:cubicBezTo>
                  <a:cubicBezTo>
                    <a:pt x="33708" y="14972"/>
                    <a:pt x="29961" y="19264"/>
                    <a:pt x="29467" y="23788"/>
                  </a:cubicBezTo>
                  <a:cubicBezTo>
                    <a:pt x="29456" y="23899"/>
                    <a:pt x="29504" y="23967"/>
                    <a:pt x="29573" y="24012"/>
                  </a:cubicBezTo>
                  <a:cubicBezTo>
                    <a:pt x="29636" y="24192"/>
                    <a:pt x="29796" y="24334"/>
                    <a:pt x="29969" y="24334"/>
                  </a:cubicBezTo>
                  <a:cubicBezTo>
                    <a:pt x="30064" y="24334"/>
                    <a:pt x="30162" y="24292"/>
                    <a:pt x="30250" y="24190"/>
                  </a:cubicBezTo>
                  <a:cubicBezTo>
                    <a:pt x="31106" y="23196"/>
                    <a:pt x="32176" y="22492"/>
                    <a:pt x="33458" y="22470"/>
                  </a:cubicBezTo>
                  <a:lnTo>
                    <a:pt x="33458" y="22470"/>
                  </a:lnTo>
                  <a:cubicBezTo>
                    <a:pt x="28754" y="30535"/>
                    <a:pt x="28787" y="41875"/>
                    <a:pt x="35841" y="48554"/>
                  </a:cubicBezTo>
                  <a:cubicBezTo>
                    <a:pt x="35877" y="51327"/>
                    <a:pt x="36946" y="53912"/>
                    <a:pt x="39584" y="55049"/>
                  </a:cubicBezTo>
                  <a:cubicBezTo>
                    <a:pt x="39593" y="55079"/>
                    <a:pt x="39593" y="55110"/>
                    <a:pt x="39609" y="55141"/>
                  </a:cubicBezTo>
                  <a:cubicBezTo>
                    <a:pt x="41293" y="58634"/>
                    <a:pt x="43095" y="61417"/>
                    <a:pt x="45169" y="63719"/>
                  </a:cubicBezTo>
                  <a:cubicBezTo>
                    <a:pt x="34882" y="68295"/>
                    <a:pt x="29792" y="82690"/>
                    <a:pt x="27745" y="92780"/>
                  </a:cubicBezTo>
                  <a:cubicBezTo>
                    <a:pt x="25648" y="103112"/>
                    <a:pt x="25142" y="116849"/>
                    <a:pt x="29744" y="127172"/>
                  </a:cubicBezTo>
                  <a:cubicBezTo>
                    <a:pt x="29737" y="128616"/>
                    <a:pt x="29732" y="130042"/>
                    <a:pt x="29587" y="131495"/>
                  </a:cubicBezTo>
                  <a:cubicBezTo>
                    <a:pt x="29510" y="132269"/>
                    <a:pt x="29380" y="133060"/>
                    <a:pt x="29272" y="133852"/>
                  </a:cubicBezTo>
                  <a:cubicBezTo>
                    <a:pt x="20244" y="139021"/>
                    <a:pt x="10879" y="143993"/>
                    <a:pt x="2202" y="149754"/>
                  </a:cubicBezTo>
                  <a:cubicBezTo>
                    <a:pt x="2108" y="149696"/>
                    <a:pt x="1997" y="149667"/>
                    <a:pt x="1886" y="149667"/>
                  </a:cubicBezTo>
                  <a:cubicBezTo>
                    <a:pt x="1609" y="149667"/>
                    <a:pt x="1329" y="149850"/>
                    <a:pt x="1304" y="150218"/>
                  </a:cubicBezTo>
                  <a:cubicBezTo>
                    <a:pt x="29" y="168872"/>
                    <a:pt x="0" y="187955"/>
                    <a:pt x="100" y="206653"/>
                  </a:cubicBezTo>
                  <a:cubicBezTo>
                    <a:pt x="102" y="207141"/>
                    <a:pt x="468" y="207380"/>
                    <a:pt x="840" y="207380"/>
                  </a:cubicBezTo>
                  <a:cubicBezTo>
                    <a:pt x="917" y="207380"/>
                    <a:pt x="995" y="207370"/>
                    <a:pt x="1070" y="207349"/>
                  </a:cubicBezTo>
                  <a:cubicBezTo>
                    <a:pt x="1107" y="207370"/>
                    <a:pt x="1147" y="207384"/>
                    <a:pt x="1190" y="207392"/>
                  </a:cubicBezTo>
                  <a:cubicBezTo>
                    <a:pt x="12907" y="209065"/>
                    <a:pt x="25030" y="209537"/>
                    <a:pt x="37124" y="209537"/>
                  </a:cubicBezTo>
                  <a:cubicBezTo>
                    <a:pt x="46212" y="209537"/>
                    <a:pt x="55285" y="209271"/>
                    <a:pt x="64157" y="209046"/>
                  </a:cubicBezTo>
                  <a:cubicBezTo>
                    <a:pt x="64575" y="209035"/>
                    <a:pt x="89325" y="197487"/>
                    <a:pt x="99466" y="190232"/>
                  </a:cubicBezTo>
                  <a:cubicBezTo>
                    <a:pt x="99681" y="190183"/>
                    <a:pt x="99878" y="190020"/>
                    <a:pt x="99915" y="189733"/>
                  </a:cubicBezTo>
                  <a:cubicBezTo>
                    <a:pt x="101363" y="178335"/>
                    <a:pt x="101563" y="166316"/>
                    <a:pt x="101619" y="154743"/>
                  </a:cubicBezTo>
                  <a:cubicBezTo>
                    <a:pt x="102741" y="156544"/>
                    <a:pt x="103936" y="158283"/>
                    <a:pt x="105244" y="159912"/>
                  </a:cubicBezTo>
                  <a:cubicBezTo>
                    <a:pt x="105267" y="159942"/>
                    <a:pt x="105294" y="159952"/>
                    <a:pt x="105318" y="159974"/>
                  </a:cubicBezTo>
                  <a:cubicBezTo>
                    <a:pt x="105350" y="160046"/>
                    <a:pt x="105407" y="160106"/>
                    <a:pt x="105477" y="160144"/>
                  </a:cubicBezTo>
                  <a:cubicBezTo>
                    <a:pt x="105973" y="161331"/>
                    <a:pt x="106710" y="162430"/>
                    <a:pt x="107366" y="163531"/>
                  </a:cubicBezTo>
                  <a:cubicBezTo>
                    <a:pt x="108067" y="164708"/>
                    <a:pt x="108665" y="166101"/>
                    <a:pt x="109616" y="167091"/>
                  </a:cubicBezTo>
                  <a:cubicBezTo>
                    <a:pt x="109710" y="167188"/>
                    <a:pt x="109821" y="167228"/>
                    <a:pt x="109931" y="167228"/>
                  </a:cubicBezTo>
                  <a:cubicBezTo>
                    <a:pt x="109984" y="167228"/>
                    <a:pt x="110037" y="167219"/>
                    <a:pt x="110088" y="167202"/>
                  </a:cubicBezTo>
                  <a:cubicBezTo>
                    <a:pt x="111137" y="167601"/>
                    <a:pt x="112218" y="167775"/>
                    <a:pt x="113302" y="167775"/>
                  </a:cubicBezTo>
                  <a:cubicBezTo>
                    <a:pt x="115611" y="167775"/>
                    <a:pt x="117936" y="166986"/>
                    <a:pt x="120002" y="165897"/>
                  </a:cubicBezTo>
                  <a:cubicBezTo>
                    <a:pt x="122204" y="164736"/>
                    <a:pt x="126738" y="162324"/>
                    <a:pt x="127844" y="159634"/>
                  </a:cubicBezTo>
                  <a:cubicBezTo>
                    <a:pt x="127876" y="159618"/>
                    <a:pt x="127909" y="159604"/>
                    <a:pt x="127934" y="159572"/>
                  </a:cubicBezTo>
                  <a:cubicBezTo>
                    <a:pt x="129406" y="157731"/>
                    <a:pt x="126090" y="155417"/>
                    <a:pt x="124623" y="154779"/>
                  </a:cubicBezTo>
                  <a:cubicBezTo>
                    <a:pt x="123286" y="154199"/>
                    <a:pt x="121387" y="153838"/>
                    <a:pt x="119485" y="153838"/>
                  </a:cubicBezTo>
                  <a:cubicBezTo>
                    <a:pt x="117536" y="153838"/>
                    <a:pt x="115584" y="154217"/>
                    <a:pt x="114232" y="155126"/>
                  </a:cubicBezTo>
                  <a:cubicBezTo>
                    <a:pt x="113822" y="152652"/>
                    <a:pt x="113402" y="150160"/>
                    <a:pt x="112931" y="147675"/>
                  </a:cubicBezTo>
                  <a:cubicBezTo>
                    <a:pt x="116856" y="146645"/>
                    <a:pt x="123382" y="143347"/>
                    <a:pt x="123210" y="138752"/>
                  </a:cubicBezTo>
                  <a:cubicBezTo>
                    <a:pt x="123152" y="137219"/>
                    <a:pt x="122251" y="136578"/>
                    <a:pt x="120785" y="136578"/>
                  </a:cubicBezTo>
                  <a:cubicBezTo>
                    <a:pt x="120766" y="136578"/>
                    <a:pt x="120746" y="136578"/>
                    <a:pt x="120726" y="136578"/>
                  </a:cubicBezTo>
                  <a:cubicBezTo>
                    <a:pt x="119342" y="136595"/>
                    <a:pt x="117908" y="137196"/>
                    <a:pt x="116552" y="137464"/>
                  </a:cubicBezTo>
                  <a:cubicBezTo>
                    <a:pt x="115473" y="137677"/>
                    <a:pt x="114488" y="137776"/>
                    <a:pt x="113511" y="137776"/>
                  </a:cubicBezTo>
                  <a:cubicBezTo>
                    <a:pt x="112562" y="137776"/>
                    <a:pt x="111621" y="137682"/>
                    <a:pt x="110610" y="137510"/>
                  </a:cubicBezTo>
                  <a:cubicBezTo>
                    <a:pt x="110396" y="136741"/>
                    <a:pt x="110173" y="135976"/>
                    <a:pt x="109936" y="135216"/>
                  </a:cubicBezTo>
                  <a:cubicBezTo>
                    <a:pt x="114887" y="133854"/>
                    <a:pt x="119809" y="132437"/>
                    <a:pt x="124682" y="131121"/>
                  </a:cubicBezTo>
                  <a:cubicBezTo>
                    <a:pt x="125099" y="131010"/>
                    <a:pt x="125185" y="130612"/>
                    <a:pt x="125059" y="130302"/>
                  </a:cubicBezTo>
                  <a:cubicBezTo>
                    <a:pt x="125079" y="130243"/>
                    <a:pt x="125092" y="130182"/>
                    <a:pt x="125095" y="130119"/>
                  </a:cubicBezTo>
                  <a:cubicBezTo>
                    <a:pt x="125136" y="129444"/>
                    <a:pt x="125006" y="128609"/>
                    <a:pt x="124624" y="127989"/>
                  </a:cubicBezTo>
                  <a:cubicBezTo>
                    <a:pt x="124633" y="127919"/>
                    <a:pt x="124656" y="127849"/>
                    <a:pt x="124644" y="127777"/>
                  </a:cubicBezTo>
                  <a:cubicBezTo>
                    <a:pt x="125397" y="125653"/>
                    <a:pt x="126050" y="123222"/>
                    <a:pt x="125940" y="120951"/>
                  </a:cubicBezTo>
                  <a:cubicBezTo>
                    <a:pt x="126244" y="120846"/>
                    <a:pt x="126475" y="120505"/>
                    <a:pt x="126244" y="120190"/>
                  </a:cubicBezTo>
                  <a:cubicBezTo>
                    <a:pt x="119133" y="110560"/>
                    <a:pt x="110190" y="105654"/>
                    <a:pt x="98285" y="104769"/>
                  </a:cubicBezTo>
                  <a:cubicBezTo>
                    <a:pt x="98273" y="104768"/>
                    <a:pt x="98261" y="104767"/>
                    <a:pt x="98250" y="104767"/>
                  </a:cubicBezTo>
                  <a:cubicBezTo>
                    <a:pt x="98156" y="104767"/>
                    <a:pt x="98066" y="104804"/>
                    <a:pt x="97997" y="104868"/>
                  </a:cubicBezTo>
                  <a:cubicBezTo>
                    <a:pt x="97928" y="104876"/>
                    <a:pt x="97858" y="104890"/>
                    <a:pt x="97788" y="104898"/>
                  </a:cubicBezTo>
                  <a:cubicBezTo>
                    <a:pt x="97765" y="104822"/>
                    <a:pt x="97729" y="104752"/>
                    <a:pt x="97681" y="104690"/>
                  </a:cubicBezTo>
                  <a:cubicBezTo>
                    <a:pt x="92670" y="98362"/>
                    <a:pt x="86837" y="90335"/>
                    <a:pt x="78455" y="88344"/>
                  </a:cubicBezTo>
                  <a:cubicBezTo>
                    <a:pt x="78409" y="88298"/>
                    <a:pt x="78349" y="88267"/>
                    <a:pt x="78265" y="88267"/>
                  </a:cubicBezTo>
                  <a:cubicBezTo>
                    <a:pt x="78256" y="88267"/>
                    <a:pt x="78246" y="88267"/>
                    <a:pt x="78236" y="88268"/>
                  </a:cubicBezTo>
                  <a:cubicBezTo>
                    <a:pt x="76299" y="88439"/>
                    <a:pt x="74331" y="89543"/>
                    <a:pt x="72568" y="90347"/>
                  </a:cubicBezTo>
                  <a:cubicBezTo>
                    <a:pt x="70807" y="91149"/>
                    <a:pt x="68976" y="91979"/>
                    <a:pt x="67380" y="93102"/>
                  </a:cubicBezTo>
                  <a:cubicBezTo>
                    <a:pt x="67245" y="89601"/>
                    <a:pt x="67128" y="86098"/>
                    <a:pt x="67053" y="82582"/>
                  </a:cubicBezTo>
                  <a:cubicBezTo>
                    <a:pt x="66975" y="78965"/>
                    <a:pt x="66557" y="75541"/>
                    <a:pt x="64177" y="73082"/>
                  </a:cubicBezTo>
                  <a:lnTo>
                    <a:pt x="64177" y="73082"/>
                  </a:lnTo>
                  <a:cubicBezTo>
                    <a:pt x="65100" y="73172"/>
                    <a:pt x="66026" y="73219"/>
                    <a:pt x="66948" y="73219"/>
                  </a:cubicBezTo>
                  <a:cubicBezTo>
                    <a:pt x="69551" y="73219"/>
                    <a:pt x="72116" y="72844"/>
                    <a:pt x="74464" y="72011"/>
                  </a:cubicBezTo>
                  <a:cubicBezTo>
                    <a:pt x="85098" y="68243"/>
                    <a:pt x="90786" y="58646"/>
                    <a:pt x="92116" y="48233"/>
                  </a:cubicBezTo>
                  <a:cubicBezTo>
                    <a:pt x="95956" y="46661"/>
                    <a:pt x="98836" y="40324"/>
                    <a:pt x="98083" y="36271"/>
                  </a:cubicBezTo>
                  <a:cubicBezTo>
                    <a:pt x="100930" y="36098"/>
                    <a:pt x="103714" y="35505"/>
                    <a:pt x="106255" y="34249"/>
                  </a:cubicBezTo>
                  <a:cubicBezTo>
                    <a:pt x="116379" y="29241"/>
                    <a:pt x="104709" y="20810"/>
                    <a:pt x="97192" y="19202"/>
                  </a:cubicBezTo>
                  <a:cubicBezTo>
                    <a:pt x="99918" y="16442"/>
                    <a:pt x="107379" y="10551"/>
                    <a:pt x="104878" y="6479"/>
                  </a:cubicBezTo>
                  <a:cubicBezTo>
                    <a:pt x="103988" y="5031"/>
                    <a:pt x="102162" y="4760"/>
                    <a:pt x="100487" y="4760"/>
                  </a:cubicBezTo>
                  <a:cubicBezTo>
                    <a:pt x="99893" y="4760"/>
                    <a:pt x="99318" y="4794"/>
                    <a:pt x="98811" y="4822"/>
                  </a:cubicBezTo>
                  <a:cubicBezTo>
                    <a:pt x="94747" y="5043"/>
                    <a:pt x="90662" y="6082"/>
                    <a:pt x="86880" y="7584"/>
                  </a:cubicBezTo>
                  <a:cubicBezTo>
                    <a:pt x="86865" y="7568"/>
                    <a:pt x="86859" y="7550"/>
                    <a:pt x="86842" y="7534"/>
                  </a:cubicBezTo>
                  <a:cubicBezTo>
                    <a:pt x="81072" y="2485"/>
                    <a:pt x="75419" y="1"/>
                    <a:pt x="680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</p:grpSp>
      <p:grpSp>
        <p:nvGrpSpPr>
          <p:cNvPr id="50185" name="Google Shape;2269;p45">
            <a:extLst>
              <a:ext uri="{FF2B5EF4-FFF2-40B4-BE49-F238E27FC236}">
                <a16:creationId xmlns:a16="http://schemas.microsoft.com/office/drawing/2014/main" id="{BA1F9D26-90AC-402A-80FD-93FA38391778}"/>
              </a:ext>
            </a:extLst>
          </p:cNvPr>
          <p:cNvGrpSpPr>
            <a:grpSpLocks/>
          </p:cNvGrpSpPr>
          <p:nvPr/>
        </p:nvGrpSpPr>
        <p:grpSpPr bwMode="auto">
          <a:xfrm rot="844541" flipH="1">
            <a:off x="9372600" y="3484563"/>
            <a:ext cx="457200" cy="322262"/>
            <a:chOff x="1285325" y="2237436"/>
            <a:chExt cx="342015" cy="240626"/>
          </a:xfrm>
        </p:grpSpPr>
        <p:sp>
          <p:nvSpPr>
            <p:cNvPr id="2270" name="Google Shape;2270;p45">
              <a:extLst>
                <a:ext uri="{FF2B5EF4-FFF2-40B4-BE49-F238E27FC236}">
                  <a16:creationId xmlns:a16="http://schemas.microsoft.com/office/drawing/2014/main" id="{CA3FBA1E-04B4-480F-A8A1-02886AC3B974}"/>
                </a:ext>
              </a:extLst>
            </p:cNvPr>
            <p:cNvSpPr/>
            <p:nvPr/>
          </p:nvSpPr>
          <p:spPr>
            <a:xfrm>
              <a:off x="1532523" y="2328496"/>
              <a:ext cx="95004" cy="97199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71" name="Google Shape;2271;p45">
              <a:extLst>
                <a:ext uri="{FF2B5EF4-FFF2-40B4-BE49-F238E27FC236}">
                  <a16:creationId xmlns:a16="http://schemas.microsoft.com/office/drawing/2014/main" id="{1C785E9F-822B-4A7D-A13B-562D9F467A90}"/>
                </a:ext>
              </a:extLst>
            </p:cNvPr>
            <p:cNvSpPr/>
            <p:nvPr/>
          </p:nvSpPr>
          <p:spPr>
            <a:xfrm>
              <a:off x="1455534" y="2245430"/>
              <a:ext cx="57002" cy="72307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72" name="Google Shape;2272;p45">
              <a:extLst>
                <a:ext uri="{FF2B5EF4-FFF2-40B4-BE49-F238E27FC236}">
                  <a16:creationId xmlns:a16="http://schemas.microsoft.com/office/drawing/2014/main" id="{01CA2947-07EE-468D-B904-8B44E8E8E151}"/>
                </a:ext>
              </a:extLst>
            </p:cNvPr>
            <p:cNvSpPr/>
            <p:nvPr/>
          </p:nvSpPr>
          <p:spPr>
            <a:xfrm>
              <a:off x="1343187" y="2397389"/>
              <a:ext cx="128256" cy="77048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73" name="Google Shape;2273;p45">
              <a:extLst>
                <a:ext uri="{FF2B5EF4-FFF2-40B4-BE49-F238E27FC236}">
                  <a16:creationId xmlns:a16="http://schemas.microsoft.com/office/drawing/2014/main" id="{7BD6C916-8FB8-445C-9288-E688E8E87BC8}"/>
                </a:ext>
              </a:extLst>
            </p:cNvPr>
            <p:cNvSpPr/>
            <p:nvPr/>
          </p:nvSpPr>
          <p:spPr>
            <a:xfrm>
              <a:off x="1335420" y="2311540"/>
              <a:ext cx="54627" cy="67565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  <p:sp>
          <p:nvSpPr>
            <p:cNvPr id="2274" name="Google Shape;2274;p45">
              <a:extLst>
                <a:ext uri="{FF2B5EF4-FFF2-40B4-BE49-F238E27FC236}">
                  <a16:creationId xmlns:a16="http://schemas.microsoft.com/office/drawing/2014/main" id="{7083CBEA-7C55-4B91-AE1A-1D152C34FB94}"/>
                </a:ext>
              </a:extLst>
            </p:cNvPr>
            <p:cNvSpPr/>
            <p:nvPr/>
          </p:nvSpPr>
          <p:spPr>
            <a:xfrm>
              <a:off x="1285481" y="2236885"/>
              <a:ext cx="55815" cy="68750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lIns="99044" tIns="99044" rIns="99044" bIns="99044" anchor="ctr"/>
            <a:lstStyle/>
            <a:p>
              <a:pPr>
                <a:defRPr/>
              </a:pPr>
              <a:endParaRPr sz="1950"/>
            </a:p>
          </p:txBody>
        </p:sp>
      </p:grpSp>
      <p:sp>
        <p:nvSpPr>
          <p:cNvPr id="339" name="TextBox 338">
            <a:extLst>
              <a:ext uri="{FF2B5EF4-FFF2-40B4-BE49-F238E27FC236}">
                <a16:creationId xmlns:a16="http://schemas.microsoft.com/office/drawing/2014/main" id="{0C272554-56EF-4D27-A4D6-6971EEB521BB}"/>
              </a:ext>
            </a:extLst>
          </p:cNvPr>
          <p:cNvSpPr txBox="1"/>
          <p:nvPr/>
        </p:nvSpPr>
        <p:spPr>
          <a:xfrm>
            <a:off x="1156342" y="1290795"/>
            <a:ext cx="9906000" cy="1567096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7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CHÚC </a:t>
            </a:r>
            <a:r>
              <a:rPr lang="vi-VN" sz="47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CÁC EM </a:t>
            </a:r>
            <a:r>
              <a:rPr lang="en-US" sz="47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CHĂM NGOAN</a:t>
            </a:r>
          </a:p>
          <a:p>
            <a:pPr algn="ctr">
              <a:defRPr/>
            </a:pPr>
            <a:r>
              <a:rPr lang="en-US" sz="47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HỌC GIỎI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ác loại côn trùng có lợi cho cây trồng, môi trường và con người">
            <a:extLst>
              <a:ext uri="{FF2B5EF4-FFF2-40B4-BE49-F238E27FC236}">
                <a16:creationId xmlns:a16="http://schemas.microsoft.com/office/drawing/2014/main" id="{FFAAC355-CAA6-4C2B-A490-18A1E1EC6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5503"/>
            <a:ext cx="11201400" cy="495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1326;p42">
            <a:extLst>
              <a:ext uri="{FF2B5EF4-FFF2-40B4-BE49-F238E27FC236}">
                <a16:creationId xmlns:a16="http://schemas.microsoft.com/office/drawing/2014/main" id="{2A585C61-180D-446F-B8C6-8D7B1979E9C4}"/>
              </a:ext>
            </a:extLst>
          </p:cNvPr>
          <p:cNvGrpSpPr>
            <a:grpSpLocks/>
          </p:cNvGrpSpPr>
          <p:nvPr/>
        </p:nvGrpSpPr>
        <p:grpSpPr bwMode="auto">
          <a:xfrm>
            <a:off x="966354" y="5641866"/>
            <a:ext cx="10598727" cy="1029098"/>
            <a:chOff x="1690075" y="1628700"/>
            <a:chExt cx="1309500" cy="457075"/>
          </a:xfrm>
        </p:grpSpPr>
        <p:sp>
          <p:nvSpPr>
            <p:cNvPr id="6" name="Google Shape;1327;p42">
              <a:extLst>
                <a:ext uri="{FF2B5EF4-FFF2-40B4-BE49-F238E27FC236}">
                  <a16:creationId xmlns:a16="http://schemas.microsoft.com/office/drawing/2014/main" id="{F0EA7DBF-4564-4CF8-9C60-AA8826A50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075" y="1628700"/>
              <a:ext cx="1309500" cy="457075"/>
            </a:xfrm>
            <a:custGeom>
              <a:avLst/>
              <a:gdLst>
                <a:gd name="T0" fmla="*/ 2147483646 w 41777"/>
                <a:gd name="T1" fmla="*/ 2147483646 h 18283"/>
                <a:gd name="T2" fmla="*/ 2147483646 w 41777"/>
                <a:gd name="T3" fmla="*/ 2147483646 h 18283"/>
                <a:gd name="T4" fmla="*/ 2147483646 w 41777"/>
                <a:gd name="T5" fmla="*/ 2147483646 h 18283"/>
                <a:gd name="T6" fmla="*/ 2147483646 w 41777"/>
                <a:gd name="T7" fmla="*/ 2147483646 h 18283"/>
                <a:gd name="T8" fmla="*/ 2147483646 w 41777"/>
                <a:gd name="T9" fmla="*/ 2147483646 h 18283"/>
                <a:gd name="T10" fmla="*/ 2147483646 w 41777"/>
                <a:gd name="T11" fmla="*/ 2147483646 h 18283"/>
                <a:gd name="T12" fmla="*/ 2147483646 w 41777"/>
                <a:gd name="T13" fmla="*/ 2147483646 h 18283"/>
                <a:gd name="T14" fmla="*/ 2147483646 w 41777"/>
                <a:gd name="T15" fmla="*/ 2147483646 h 18283"/>
                <a:gd name="T16" fmla="*/ 2147483646 w 41777"/>
                <a:gd name="T17" fmla="*/ 2147483646 h 18283"/>
                <a:gd name="T18" fmla="*/ 2147483646 w 41777"/>
                <a:gd name="T19" fmla="*/ 2147483646 h 18283"/>
                <a:gd name="T20" fmla="*/ 2147483646 w 41777"/>
                <a:gd name="T21" fmla="*/ 2147483646 h 18283"/>
                <a:gd name="T22" fmla="*/ 2147483646 w 41777"/>
                <a:gd name="T23" fmla="*/ 2147483646 h 18283"/>
                <a:gd name="T24" fmla="*/ 2147483646 w 41777"/>
                <a:gd name="T25" fmla="*/ 2147483646 h 18283"/>
                <a:gd name="T26" fmla="*/ 2147483646 w 41777"/>
                <a:gd name="T27" fmla="*/ 2147483646 h 18283"/>
                <a:gd name="T28" fmla="*/ 2147483646 w 41777"/>
                <a:gd name="T29" fmla="*/ 2147483646 h 18283"/>
                <a:gd name="T30" fmla="*/ 2147483646 w 41777"/>
                <a:gd name="T31" fmla="*/ 2147483646 h 18283"/>
                <a:gd name="T32" fmla="*/ 2147483646 w 41777"/>
                <a:gd name="T33" fmla="*/ 2147483646 h 18283"/>
                <a:gd name="T34" fmla="*/ 2147483646 w 41777"/>
                <a:gd name="T35" fmla="*/ 2147483646 h 18283"/>
                <a:gd name="T36" fmla="*/ 2147483646 w 41777"/>
                <a:gd name="T37" fmla="*/ 2147483646 h 18283"/>
                <a:gd name="T38" fmla="*/ 2147483646 w 41777"/>
                <a:gd name="T39" fmla="*/ 2147483646 h 18283"/>
                <a:gd name="T40" fmla="*/ 2147483646 w 41777"/>
                <a:gd name="T41" fmla="*/ 2147483646 h 18283"/>
                <a:gd name="T42" fmla="*/ 2147483646 w 41777"/>
                <a:gd name="T43" fmla="*/ 2147483646 h 18283"/>
                <a:gd name="T44" fmla="*/ 2147483646 w 41777"/>
                <a:gd name="T45" fmla="*/ 2147483646 h 18283"/>
                <a:gd name="T46" fmla="*/ 2147483646 w 41777"/>
                <a:gd name="T47" fmla="*/ 2147483646 h 18283"/>
                <a:gd name="T48" fmla="*/ 2147483646 w 41777"/>
                <a:gd name="T49" fmla="*/ 2147483646 h 18283"/>
                <a:gd name="T50" fmla="*/ 2147483646 w 41777"/>
                <a:gd name="T51" fmla="*/ 2147483646 h 18283"/>
                <a:gd name="T52" fmla="*/ 2147483646 w 41777"/>
                <a:gd name="T53" fmla="*/ 2147483646 h 18283"/>
                <a:gd name="T54" fmla="*/ 2147483646 w 41777"/>
                <a:gd name="T55" fmla="*/ 2147483646 h 18283"/>
                <a:gd name="T56" fmla="*/ 2147483646 w 41777"/>
                <a:gd name="T57" fmla="*/ 2147483646 h 18283"/>
                <a:gd name="T58" fmla="*/ 2147483646 w 41777"/>
                <a:gd name="T59" fmla="*/ 2147483646 h 18283"/>
                <a:gd name="T60" fmla="*/ 2147483646 w 41777"/>
                <a:gd name="T61" fmla="*/ 2147483646 h 18283"/>
                <a:gd name="T62" fmla="*/ 2147483646 w 41777"/>
                <a:gd name="T63" fmla="*/ 2147483646 h 18283"/>
                <a:gd name="T64" fmla="*/ 2147483646 w 41777"/>
                <a:gd name="T65" fmla="*/ 2147483646 h 18283"/>
                <a:gd name="T66" fmla="*/ 2147483646 w 41777"/>
                <a:gd name="T67" fmla="*/ 2147483646 h 18283"/>
                <a:gd name="T68" fmla="*/ 2147483646 w 41777"/>
                <a:gd name="T69" fmla="*/ 2147483646 h 18283"/>
                <a:gd name="T70" fmla="*/ 2147483646 w 41777"/>
                <a:gd name="T71" fmla="*/ 2147483646 h 182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1328;p42">
              <a:extLst>
                <a:ext uri="{FF2B5EF4-FFF2-40B4-BE49-F238E27FC236}">
                  <a16:creationId xmlns:a16="http://schemas.microsoft.com/office/drawing/2014/main" id="{8587B0C7-3A73-4406-8484-6AF6E7E40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075" y="1628700"/>
              <a:ext cx="1309500" cy="457075"/>
            </a:xfrm>
            <a:custGeom>
              <a:avLst/>
              <a:gdLst>
                <a:gd name="T0" fmla="*/ 2147483646 w 41777"/>
                <a:gd name="T1" fmla="*/ 2147483646 h 18283"/>
                <a:gd name="T2" fmla="*/ 2147483646 w 41777"/>
                <a:gd name="T3" fmla="*/ 2147483646 h 18283"/>
                <a:gd name="T4" fmla="*/ 2147483646 w 41777"/>
                <a:gd name="T5" fmla="*/ 2147483646 h 18283"/>
                <a:gd name="T6" fmla="*/ 2147483646 w 41777"/>
                <a:gd name="T7" fmla="*/ 2147483646 h 18283"/>
                <a:gd name="T8" fmla="*/ 2147483646 w 41777"/>
                <a:gd name="T9" fmla="*/ 2147483646 h 18283"/>
                <a:gd name="T10" fmla="*/ 2147483646 w 41777"/>
                <a:gd name="T11" fmla="*/ 2147483646 h 18283"/>
                <a:gd name="T12" fmla="*/ 2147483646 w 41777"/>
                <a:gd name="T13" fmla="*/ 2147483646 h 18283"/>
                <a:gd name="T14" fmla="*/ 2147483646 w 41777"/>
                <a:gd name="T15" fmla="*/ 2147483646 h 18283"/>
                <a:gd name="T16" fmla="*/ 2147483646 w 41777"/>
                <a:gd name="T17" fmla="*/ 2147483646 h 18283"/>
                <a:gd name="T18" fmla="*/ 2147483646 w 41777"/>
                <a:gd name="T19" fmla="*/ 2147483646 h 18283"/>
                <a:gd name="T20" fmla="*/ 2147483646 w 41777"/>
                <a:gd name="T21" fmla="*/ 2147483646 h 18283"/>
                <a:gd name="T22" fmla="*/ 2147483646 w 41777"/>
                <a:gd name="T23" fmla="*/ 2147483646 h 18283"/>
                <a:gd name="T24" fmla="*/ 2147483646 w 41777"/>
                <a:gd name="T25" fmla="*/ 2147483646 h 18283"/>
                <a:gd name="T26" fmla="*/ 2147483646 w 41777"/>
                <a:gd name="T27" fmla="*/ 2147483646 h 18283"/>
                <a:gd name="T28" fmla="*/ 2147483646 w 41777"/>
                <a:gd name="T29" fmla="*/ 2147483646 h 18283"/>
                <a:gd name="T30" fmla="*/ 2147483646 w 41777"/>
                <a:gd name="T31" fmla="*/ 2147483646 h 18283"/>
                <a:gd name="T32" fmla="*/ 2147483646 w 41777"/>
                <a:gd name="T33" fmla="*/ 2147483646 h 18283"/>
                <a:gd name="T34" fmla="*/ 2147483646 w 41777"/>
                <a:gd name="T35" fmla="*/ 2147483646 h 18283"/>
                <a:gd name="T36" fmla="*/ 2147483646 w 41777"/>
                <a:gd name="T37" fmla="*/ 2147483646 h 18283"/>
                <a:gd name="T38" fmla="*/ 2147483646 w 41777"/>
                <a:gd name="T39" fmla="*/ 2147483646 h 18283"/>
                <a:gd name="T40" fmla="*/ 2147483646 w 41777"/>
                <a:gd name="T41" fmla="*/ 2147483646 h 18283"/>
                <a:gd name="T42" fmla="*/ 2147483646 w 41777"/>
                <a:gd name="T43" fmla="*/ 2147483646 h 18283"/>
                <a:gd name="T44" fmla="*/ 2147483646 w 41777"/>
                <a:gd name="T45" fmla="*/ 244140625 h 18283"/>
                <a:gd name="T46" fmla="*/ 2147483646 w 41777"/>
                <a:gd name="T47" fmla="*/ 2147483646 h 18283"/>
                <a:gd name="T48" fmla="*/ 2147483646 w 41777"/>
                <a:gd name="T49" fmla="*/ 2147483646 h 18283"/>
                <a:gd name="T50" fmla="*/ 2147483646 w 41777"/>
                <a:gd name="T51" fmla="*/ 2147483646 h 18283"/>
                <a:gd name="T52" fmla="*/ 2147483646 w 41777"/>
                <a:gd name="T53" fmla="*/ 2147483646 h 18283"/>
                <a:gd name="T54" fmla="*/ 2147483646 w 41777"/>
                <a:gd name="T55" fmla="*/ 2147483646 h 18283"/>
                <a:gd name="T56" fmla="*/ 2147483646 w 41777"/>
                <a:gd name="T57" fmla="*/ 2147483646 h 18283"/>
                <a:gd name="T58" fmla="*/ 2147483646 w 41777"/>
                <a:gd name="T59" fmla="*/ 2147483646 h 18283"/>
                <a:gd name="T60" fmla="*/ 2147483646 w 41777"/>
                <a:gd name="T61" fmla="*/ 2147483646 h 18283"/>
                <a:gd name="T62" fmla="*/ 2147483646 w 41777"/>
                <a:gd name="T63" fmla="*/ 2147483646 h 18283"/>
                <a:gd name="T64" fmla="*/ 2147483646 w 41777"/>
                <a:gd name="T65" fmla="*/ 2147483646 h 18283"/>
                <a:gd name="T66" fmla="*/ 2147483646 w 41777"/>
                <a:gd name="T67" fmla="*/ 2147483646 h 18283"/>
                <a:gd name="T68" fmla="*/ 2147483646 w 41777"/>
                <a:gd name="T69" fmla="*/ 2147483646 h 18283"/>
                <a:gd name="T70" fmla="*/ 2147483646 w 41777"/>
                <a:gd name="T71" fmla="*/ 2147483646 h 18283"/>
                <a:gd name="T72" fmla="*/ 2147483646 w 41777"/>
                <a:gd name="T73" fmla="*/ 2147483646 h 18283"/>
                <a:gd name="T74" fmla="*/ 2147483646 w 41777"/>
                <a:gd name="T75" fmla="*/ 2147483646 h 18283"/>
                <a:gd name="T76" fmla="*/ 2147483646 w 41777"/>
                <a:gd name="T77" fmla="*/ 2147483646 h 18283"/>
                <a:gd name="T78" fmla="*/ 2147483646 w 41777"/>
                <a:gd name="T79" fmla="*/ 2147483646 h 18283"/>
                <a:gd name="T80" fmla="*/ 2147483646 w 41777"/>
                <a:gd name="T81" fmla="*/ 2147483646 h 18283"/>
                <a:gd name="T82" fmla="*/ 2147483646 w 41777"/>
                <a:gd name="T83" fmla="*/ 2147483646 h 18283"/>
                <a:gd name="T84" fmla="*/ 2147483646 w 41777"/>
                <a:gd name="T85" fmla="*/ 2147483646 h 18283"/>
                <a:gd name="T86" fmla="*/ 2147483646 w 41777"/>
                <a:gd name="T87" fmla="*/ 2147483646 h 18283"/>
                <a:gd name="T88" fmla="*/ 2147483646 w 41777"/>
                <a:gd name="T89" fmla="*/ 2147483646 h 18283"/>
                <a:gd name="T90" fmla="*/ 2147483646 w 41777"/>
                <a:gd name="T91" fmla="*/ 2147483646 h 18283"/>
                <a:gd name="T92" fmla="*/ 2147483646 w 41777"/>
                <a:gd name="T93" fmla="*/ 244140625 h 1828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E8A9C0-CC04-4C58-8C05-D9FF5E0B71E2}"/>
              </a:ext>
            </a:extLst>
          </p:cNvPr>
          <p:cNvSpPr txBox="1"/>
          <p:nvPr/>
        </p:nvSpPr>
        <p:spPr>
          <a:xfrm>
            <a:off x="1638301" y="2124835"/>
            <a:ext cx="1392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Bướm</a:t>
            </a:r>
            <a:endParaRPr lang="en-US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F5B39-92E1-4662-A3B8-89C87A60596D}"/>
              </a:ext>
            </a:extLst>
          </p:cNvPr>
          <p:cNvSpPr txBox="1"/>
          <p:nvPr/>
        </p:nvSpPr>
        <p:spPr>
          <a:xfrm>
            <a:off x="5824102" y="2114444"/>
            <a:ext cx="1392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6F8B65-9491-421B-88D9-F28E15C0B6E2}"/>
              </a:ext>
            </a:extLst>
          </p:cNvPr>
          <p:cNvSpPr txBox="1"/>
          <p:nvPr/>
        </p:nvSpPr>
        <p:spPr>
          <a:xfrm>
            <a:off x="8908470" y="2156836"/>
            <a:ext cx="2632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Chuồn</a:t>
            </a:r>
            <a:r>
              <a:rPr lang="en-US" sz="3200" b="1" dirty="0"/>
              <a:t> </a:t>
            </a:r>
            <a:r>
              <a:rPr lang="en-US" sz="3200" b="1" dirty="0" err="1"/>
              <a:t>chuồn</a:t>
            </a:r>
            <a:endParaRPr lang="en-US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F21F85-B21D-4A66-AFC6-EF0F255A34B0}"/>
              </a:ext>
            </a:extLst>
          </p:cNvPr>
          <p:cNvSpPr txBox="1"/>
          <p:nvPr/>
        </p:nvSpPr>
        <p:spPr>
          <a:xfrm>
            <a:off x="5411281" y="4894117"/>
            <a:ext cx="1950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Bọ</a:t>
            </a:r>
            <a:r>
              <a:rPr lang="en-US" sz="3200" b="1" dirty="0"/>
              <a:t> </a:t>
            </a:r>
            <a:r>
              <a:rPr lang="en-US" sz="3200" b="1" dirty="0" err="1"/>
              <a:t>ngựa</a:t>
            </a:r>
            <a:endParaRPr lang="en-US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14AE79-C983-4013-8534-D2D20FBF24BB}"/>
              </a:ext>
            </a:extLst>
          </p:cNvPr>
          <p:cNvSpPr txBox="1"/>
          <p:nvPr/>
        </p:nvSpPr>
        <p:spPr>
          <a:xfrm>
            <a:off x="9201581" y="4894117"/>
            <a:ext cx="2066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Bò</a:t>
            </a:r>
            <a:r>
              <a:rPr lang="en-US" sz="3200" b="1" dirty="0"/>
              <a:t> </a:t>
            </a:r>
            <a:r>
              <a:rPr lang="en-US" sz="3200" b="1" dirty="0" err="1"/>
              <a:t>rùa</a:t>
            </a:r>
            <a:endParaRPr lang="en-US" sz="3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9A9340-221C-4BA7-839F-F9D566365B64}"/>
              </a:ext>
            </a:extLst>
          </p:cNvPr>
          <p:cNvSpPr txBox="1"/>
          <p:nvPr/>
        </p:nvSpPr>
        <p:spPr>
          <a:xfrm>
            <a:off x="1492827" y="4930486"/>
            <a:ext cx="2078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Châu</a:t>
            </a:r>
            <a:r>
              <a:rPr lang="en-US" sz="3200" b="1" dirty="0"/>
              <a:t> </a:t>
            </a:r>
            <a:r>
              <a:rPr lang="en-US" sz="3200" b="1" dirty="0" err="1"/>
              <a:t>chấu</a:t>
            </a:r>
            <a:endParaRPr lang="en-US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FC77E8-B459-4996-A2BB-831DA31BA9E2}"/>
              </a:ext>
            </a:extLst>
          </p:cNvPr>
          <p:cNvSpPr txBox="1"/>
          <p:nvPr/>
        </p:nvSpPr>
        <p:spPr>
          <a:xfrm>
            <a:off x="3113057" y="5756707"/>
            <a:ext cx="5965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rgbClr val="FF0000"/>
                </a:solidFill>
              </a:rPr>
              <a:t>Côn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trùng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có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đặc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điểm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gì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571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ôn trùng là gì">
            <a:extLst>
              <a:ext uri="{FF2B5EF4-FFF2-40B4-BE49-F238E27FC236}">
                <a16:creationId xmlns:a16="http://schemas.microsoft.com/office/drawing/2014/main" id="{0F358209-E8A7-4257-9AD2-7058D9616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" y="0"/>
            <a:ext cx="8894619" cy="677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B38DD-2E58-4A64-894F-F02F45EEFDEB}"/>
              </a:ext>
            </a:extLst>
          </p:cNvPr>
          <p:cNvSpPr txBox="1"/>
          <p:nvPr/>
        </p:nvSpPr>
        <p:spPr>
          <a:xfrm>
            <a:off x="2240972" y="209969"/>
            <a:ext cx="5902036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Đặc</a:t>
            </a:r>
            <a:r>
              <a:rPr lang="en-US" sz="4000" b="1" dirty="0"/>
              <a:t> </a:t>
            </a:r>
            <a:r>
              <a:rPr lang="en-US" sz="4000" b="1" dirty="0" err="1"/>
              <a:t>điểm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côn</a:t>
            </a:r>
            <a:r>
              <a:rPr lang="en-US" sz="4000" b="1" dirty="0"/>
              <a:t> </a:t>
            </a:r>
            <a:r>
              <a:rPr lang="en-US" sz="4000" b="1" dirty="0" err="1"/>
              <a:t>trùng</a:t>
            </a:r>
            <a:endParaRPr lang="en-US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A1FC9A-672A-4CBA-ACA5-0EBDB0A55B02}"/>
              </a:ext>
            </a:extLst>
          </p:cNvPr>
          <p:cNvSpPr txBox="1"/>
          <p:nvPr/>
        </p:nvSpPr>
        <p:spPr>
          <a:xfrm>
            <a:off x="8437418" y="428178"/>
            <a:ext cx="372341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động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không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xương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sống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Gồm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mắt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kép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và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mắt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đơn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Thường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1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cặp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râu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, 3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cặp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chân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loài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cánh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hoặc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không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cánh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E9959-C97D-4B5D-BFF5-D92A0A099625}"/>
              </a:ext>
            </a:extLst>
          </p:cNvPr>
          <p:cNvSpPr txBox="1"/>
          <p:nvPr/>
        </p:nvSpPr>
        <p:spPr>
          <a:xfrm>
            <a:off x="8662554" y="4374949"/>
            <a:ext cx="32315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Côn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trùng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trứng</a:t>
            </a:r>
            <a:r>
              <a:rPr lang="en-US" sz="3600" b="1" dirty="0">
                <a:solidFill>
                  <a:srgbClr val="FF0000"/>
                </a:solidFill>
              </a:rPr>
              <a:t> hay </a:t>
            </a:r>
            <a:r>
              <a:rPr lang="en-US" sz="3600" b="1" dirty="0" err="1">
                <a:solidFill>
                  <a:srgbClr val="FF0000"/>
                </a:solidFill>
              </a:rPr>
              <a:t>đẻ</a:t>
            </a:r>
            <a:r>
              <a:rPr lang="en-US" sz="3600" b="1" dirty="0">
                <a:solidFill>
                  <a:srgbClr val="FF0000"/>
                </a:solidFill>
              </a:rPr>
              <a:t> con?</a:t>
            </a:r>
          </a:p>
        </p:txBody>
      </p:sp>
    </p:spTree>
    <p:extLst>
      <p:ext uri="{BB962C8B-B14F-4D97-AF65-F5344CB8AC3E}">
        <p14:creationId xmlns:p14="http://schemas.microsoft.com/office/powerpoint/2010/main" val="192703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" t="26666" r="11106" b="333"/>
          <a:stretch/>
        </p:blipFill>
        <p:spPr>
          <a:xfrm>
            <a:off x="0" y="-16934"/>
            <a:ext cx="12192000" cy="6874933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7F75EA69-B744-41E4-A7C6-738D795081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778" r="1154" b="17778"/>
          <a:stretch/>
        </p:blipFill>
        <p:spPr>
          <a:xfrm>
            <a:off x="553562" y="2789763"/>
            <a:ext cx="4542778" cy="4464333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716BC09-E2AB-4A67-8084-BA4572454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9240" y="123194"/>
            <a:ext cx="7792487" cy="64554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01293" y="1323511"/>
            <a:ext cx="6400800" cy="4054772"/>
          </a:xfrm>
          <a:prstGeom prst="rect">
            <a:avLst/>
          </a:prstGeom>
        </p:spPr>
        <p:txBody>
          <a:bodyPr wrap="square" lIns="114117" tIns="57059" rIns="114117" bIns="57059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   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côn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</a:t>
            </a:r>
          </a:p>
          <a:p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đa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phú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</a:t>
            </a:r>
          </a:p>
          <a:p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đẻ</a:t>
            </a:r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trứng</a:t>
            </a:r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754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>
            <a:extLst>
              <a:ext uri="{FF2B5EF4-FFF2-40B4-BE49-F238E27FC236}">
                <a16:creationId xmlns:a16="http://schemas.microsoft.com/office/drawing/2014/main" id="{5162B531-35A7-4378-8E2F-DB10E8F18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"/>
            <a:ext cx="9906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4" name="Google Shape;1326;p42">
            <a:extLst>
              <a:ext uri="{FF2B5EF4-FFF2-40B4-BE49-F238E27FC236}">
                <a16:creationId xmlns:a16="http://schemas.microsoft.com/office/drawing/2014/main" id="{F6E25FEB-8898-4CF2-A967-3C2365AA7E97}"/>
              </a:ext>
            </a:extLst>
          </p:cNvPr>
          <p:cNvGrpSpPr>
            <a:grpSpLocks/>
          </p:cNvGrpSpPr>
          <p:nvPr/>
        </p:nvGrpSpPr>
        <p:grpSpPr bwMode="auto">
          <a:xfrm>
            <a:off x="633990" y="1256792"/>
            <a:ext cx="6556519" cy="804071"/>
            <a:chOff x="1690075" y="1628700"/>
            <a:chExt cx="1309500" cy="457075"/>
          </a:xfrm>
        </p:grpSpPr>
        <p:sp>
          <p:nvSpPr>
            <p:cNvPr id="11272" name="Google Shape;1327;p42">
              <a:extLst>
                <a:ext uri="{FF2B5EF4-FFF2-40B4-BE49-F238E27FC236}">
                  <a16:creationId xmlns:a16="http://schemas.microsoft.com/office/drawing/2014/main" id="{63AF9A89-94CF-436D-B4A2-71C07E466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075" y="1628700"/>
              <a:ext cx="1309500" cy="457075"/>
            </a:xfrm>
            <a:custGeom>
              <a:avLst/>
              <a:gdLst>
                <a:gd name="T0" fmla="*/ 2147483646 w 41777"/>
                <a:gd name="T1" fmla="*/ 2147483646 h 18283"/>
                <a:gd name="T2" fmla="*/ 2147483646 w 41777"/>
                <a:gd name="T3" fmla="*/ 2147483646 h 18283"/>
                <a:gd name="T4" fmla="*/ 2147483646 w 41777"/>
                <a:gd name="T5" fmla="*/ 2147483646 h 18283"/>
                <a:gd name="T6" fmla="*/ 2147483646 w 41777"/>
                <a:gd name="T7" fmla="*/ 2147483646 h 18283"/>
                <a:gd name="T8" fmla="*/ 2147483646 w 41777"/>
                <a:gd name="T9" fmla="*/ 2147483646 h 18283"/>
                <a:gd name="T10" fmla="*/ 2147483646 w 41777"/>
                <a:gd name="T11" fmla="*/ 2147483646 h 18283"/>
                <a:gd name="T12" fmla="*/ 2147483646 w 41777"/>
                <a:gd name="T13" fmla="*/ 2147483646 h 18283"/>
                <a:gd name="T14" fmla="*/ 2147483646 w 41777"/>
                <a:gd name="T15" fmla="*/ 2147483646 h 18283"/>
                <a:gd name="T16" fmla="*/ 2147483646 w 41777"/>
                <a:gd name="T17" fmla="*/ 2147483646 h 18283"/>
                <a:gd name="T18" fmla="*/ 2147483646 w 41777"/>
                <a:gd name="T19" fmla="*/ 2147483646 h 18283"/>
                <a:gd name="T20" fmla="*/ 2147483646 w 41777"/>
                <a:gd name="T21" fmla="*/ 2147483646 h 18283"/>
                <a:gd name="T22" fmla="*/ 2147483646 w 41777"/>
                <a:gd name="T23" fmla="*/ 2147483646 h 18283"/>
                <a:gd name="T24" fmla="*/ 2147483646 w 41777"/>
                <a:gd name="T25" fmla="*/ 2147483646 h 18283"/>
                <a:gd name="T26" fmla="*/ 2147483646 w 41777"/>
                <a:gd name="T27" fmla="*/ 2147483646 h 18283"/>
                <a:gd name="T28" fmla="*/ 2147483646 w 41777"/>
                <a:gd name="T29" fmla="*/ 2147483646 h 18283"/>
                <a:gd name="T30" fmla="*/ 2147483646 w 41777"/>
                <a:gd name="T31" fmla="*/ 2147483646 h 18283"/>
                <a:gd name="T32" fmla="*/ 2147483646 w 41777"/>
                <a:gd name="T33" fmla="*/ 2147483646 h 18283"/>
                <a:gd name="T34" fmla="*/ 2147483646 w 41777"/>
                <a:gd name="T35" fmla="*/ 2147483646 h 18283"/>
                <a:gd name="T36" fmla="*/ 2147483646 w 41777"/>
                <a:gd name="T37" fmla="*/ 2147483646 h 18283"/>
                <a:gd name="T38" fmla="*/ 2147483646 w 41777"/>
                <a:gd name="T39" fmla="*/ 2147483646 h 18283"/>
                <a:gd name="T40" fmla="*/ 2147483646 w 41777"/>
                <a:gd name="T41" fmla="*/ 2147483646 h 18283"/>
                <a:gd name="T42" fmla="*/ 2147483646 w 41777"/>
                <a:gd name="T43" fmla="*/ 2147483646 h 18283"/>
                <a:gd name="T44" fmla="*/ 2147483646 w 41777"/>
                <a:gd name="T45" fmla="*/ 2147483646 h 18283"/>
                <a:gd name="T46" fmla="*/ 2147483646 w 41777"/>
                <a:gd name="T47" fmla="*/ 2147483646 h 18283"/>
                <a:gd name="T48" fmla="*/ 2147483646 w 41777"/>
                <a:gd name="T49" fmla="*/ 2147483646 h 18283"/>
                <a:gd name="T50" fmla="*/ 2147483646 w 41777"/>
                <a:gd name="T51" fmla="*/ 2147483646 h 18283"/>
                <a:gd name="T52" fmla="*/ 2147483646 w 41777"/>
                <a:gd name="T53" fmla="*/ 2147483646 h 18283"/>
                <a:gd name="T54" fmla="*/ 2147483646 w 41777"/>
                <a:gd name="T55" fmla="*/ 2147483646 h 18283"/>
                <a:gd name="T56" fmla="*/ 2147483646 w 41777"/>
                <a:gd name="T57" fmla="*/ 2147483646 h 18283"/>
                <a:gd name="T58" fmla="*/ 2147483646 w 41777"/>
                <a:gd name="T59" fmla="*/ 2147483646 h 18283"/>
                <a:gd name="T60" fmla="*/ 2147483646 w 41777"/>
                <a:gd name="T61" fmla="*/ 2147483646 h 18283"/>
                <a:gd name="T62" fmla="*/ 2147483646 w 41777"/>
                <a:gd name="T63" fmla="*/ 2147483646 h 18283"/>
                <a:gd name="T64" fmla="*/ 2147483646 w 41777"/>
                <a:gd name="T65" fmla="*/ 2147483646 h 18283"/>
                <a:gd name="T66" fmla="*/ 2147483646 w 41777"/>
                <a:gd name="T67" fmla="*/ 2147483646 h 18283"/>
                <a:gd name="T68" fmla="*/ 2147483646 w 41777"/>
                <a:gd name="T69" fmla="*/ 2147483646 h 18283"/>
                <a:gd name="T70" fmla="*/ 2147483646 w 41777"/>
                <a:gd name="T71" fmla="*/ 2147483646 h 182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73" name="Google Shape;1328;p42">
              <a:extLst>
                <a:ext uri="{FF2B5EF4-FFF2-40B4-BE49-F238E27FC236}">
                  <a16:creationId xmlns:a16="http://schemas.microsoft.com/office/drawing/2014/main" id="{6FF68BFE-2F2B-429D-9773-0F8DCAE0A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075" y="1628700"/>
              <a:ext cx="1309500" cy="457075"/>
            </a:xfrm>
            <a:custGeom>
              <a:avLst/>
              <a:gdLst>
                <a:gd name="T0" fmla="*/ 2147483646 w 41777"/>
                <a:gd name="T1" fmla="*/ 2147483646 h 18283"/>
                <a:gd name="T2" fmla="*/ 2147483646 w 41777"/>
                <a:gd name="T3" fmla="*/ 2147483646 h 18283"/>
                <a:gd name="T4" fmla="*/ 2147483646 w 41777"/>
                <a:gd name="T5" fmla="*/ 2147483646 h 18283"/>
                <a:gd name="T6" fmla="*/ 2147483646 w 41777"/>
                <a:gd name="T7" fmla="*/ 2147483646 h 18283"/>
                <a:gd name="T8" fmla="*/ 2147483646 w 41777"/>
                <a:gd name="T9" fmla="*/ 2147483646 h 18283"/>
                <a:gd name="T10" fmla="*/ 2147483646 w 41777"/>
                <a:gd name="T11" fmla="*/ 2147483646 h 18283"/>
                <a:gd name="T12" fmla="*/ 2147483646 w 41777"/>
                <a:gd name="T13" fmla="*/ 2147483646 h 18283"/>
                <a:gd name="T14" fmla="*/ 2147483646 w 41777"/>
                <a:gd name="T15" fmla="*/ 2147483646 h 18283"/>
                <a:gd name="T16" fmla="*/ 2147483646 w 41777"/>
                <a:gd name="T17" fmla="*/ 2147483646 h 18283"/>
                <a:gd name="T18" fmla="*/ 2147483646 w 41777"/>
                <a:gd name="T19" fmla="*/ 2147483646 h 18283"/>
                <a:gd name="T20" fmla="*/ 2147483646 w 41777"/>
                <a:gd name="T21" fmla="*/ 2147483646 h 18283"/>
                <a:gd name="T22" fmla="*/ 2147483646 w 41777"/>
                <a:gd name="T23" fmla="*/ 2147483646 h 18283"/>
                <a:gd name="T24" fmla="*/ 2147483646 w 41777"/>
                <a:gd name="T25" fmla="*/ 2147483646 h 18283"/>
                <a:gd name="T26" fmla="*/ 2147483646 w 41777"/>
                <a:gd name="T27" fmla="*/ 2147483646 h 18283"/>
                <a:gd name="T28" fmla="*/ 2147483646 w 41777"/>
                <a:gd name="T29" fmla="*/ 2147483646 h 18283"/>
                <a:gd name="T30" fmla="*/ 2147483646 w 41777"/>
                <a:gd name="T31" fmla="*/ 2147483646 h 18283"/>
                <a:gd name="T32" fmla="*/ 2147483646 w 41777"/>
                <a:gd name="T33" fmla="*/ 2147483646 h 18283"/>
                <a:gd name="T34" fmla="*/ 2147483646 w 41777"/>
                <a:gd name="T35" fmla="*/ 2147483646 h 18283"/>
                <a:gd name="T36" fmla="*/ 2147483646 w 41777"/>
                <a:gd name="T37" fmla="*/ 2147483646 h 18283"/>
                <a:gd name="T38" fmla="*/ 2147483646 w 41777"/>
                <a:gd name="T39" fmla="*/ 2147483646 h 18283"/>
                <a:gd name="T40" fmla="*/ 2147483646 w 41777"/>
                <a:gd name="T41" fmla="*/ 2147483646 h 18283"/>
                <a:gd name="T42" fmla="*/ 2147483646 w 41777"/>
                <a:gd name="T43" fmla="*/ 2147483646 h 18283"/>
                <a:gd name="T44" fmla="*/ 2147483646 w 41777"/>
                <a:gd name="T45" fmla="*/ 244140625 h 18283"/>
                <a:gd name="T46" fmla="*/ 2147483646 w 41777"/>
                <a:gd name="T47" fmla="*/ 2147483646 h 18283"/>
                <a:gd name="T48" fmla="*/ 2147483646 w 41777"/>
                <a:gd name="T49" fmla="*/ 2147483646 h 18283"/>
                <a:gd name="T50" fmla="*/ 2147483646 w 41777"/>
                <a:gd name="T51" fmla="*/ 2147483646 h 18283"/>
                <a:gd name="T52" fmla="*/ 2147483646 w 41777"/>
                <a:gd name="T53" fmla="*/ 2147483646 h 18283"/>
                <a:gd name="T54" fmla="*/ 2147483646 w 41777"/>
                <a:gd name="T55" fmla="*/ 2147483646 h 18283"/>
                <a:gd name="T56" fmla="*/ 2147483646 w 41777"/>
                <a:gd name="T57" fmla="*/ 2147483646 h 18283"/>
                <a:gd name="T58" fmla="*/ 2147483646 w 41777"/>
                <a:gd name="T59" fmla="*/ 2147483646 h 18283"/>
                <a:gd name="T60" fmla="*/ 2147483646 w 41777"/>
                <a:gd name="T61" fmla="*/ 2147483646 h 18283"/>
                <a:gd name="T62" fmla="*/ 2147483646 w 41777"/>
                <a:gd name="T63" fmla="*/ 2147483646 h 18283"/>
                <a:gd name="T64" fmla="*/ 2147483646 w 41777"/>
                <a:gd name="T65" fmla="*/ 2147483646 h 18283"/>
                <a:gd name="T66" fmla="*/ 2147483646 w 41777"/>
                <a:gd name="T67" fmla="*/ 2147483646 h 18283"/>
                <a:gd name="T68" fmla="*/ 2147483646 w 41777"/>
                <a:gd name="T69" fmla="*/ 2147483646 h 18283"/>
                <a:gd name="T70" fmla="*/ 2147483646 w 41777"/>
                <a:gd name="T71" fmla="*/ 2147483646 h 18283"/>
                <a:gd name="T72" fmla="*/ 2147483646 w 41777"/>
                <a:gd name="T73" fmla="*/ 2147483646 h 18283"/>
                <a:gd name="T74" fmla="*/ 2147483646 w 41777"/>
                <a:gd name="T75" fmla="*/ 2147483646 h 18283"/>
                <a:gd name="T76" fmla="*/ 2147483646 w 41777"/>
                <a:gd name="T77" fmla="*/ 2147483646 h 18283"/>
                <a:gd name="T78" fmla="*/ 2147483646 w 41777"/>
                <a:gd name="T79" fmla="*/ 2147483646 h 18283"/>
                <a:gd name="T80" fmla="*/ 2147483646 w 41777"/>
                <a:gd name="T81" fmla="*/ 2147483646 h 18283"/>
                <a:gd name="T82" fmla="*/ 2147483646 w 41777"/>
                <a:gd name="T83" fmla="*/ 2147483646 h 18283"/>
                <a:gd name="T84" fmla="*/ 2147483646 w 41777"/>
                <a:gd name="T85" fmla="*/ 2147483646 h 18283"/>
                <a:gd name="T86" fmla="*/ 2147483646 w 41777"/>
                <a:gd name="T87" fmla="*/ 2147483646 h 18283"/>
                <a:gd name="T88" fmla="*/ 2147483646 w 41777"/>
                <a:gd name="T89" fmla="*/ 2147483646 h 18283"/>
                <a:gd name="T90" fmla="*/ 2147483646 w 41777"/>
                <a:gd name="T91" fmla="*/ 2147483646 h 18283"/>
                <a:gd name="T92" fmla="*/ 2147483646 w 41777"/>
                <a:gd name="T93" fmla="*/ 244140625 h 1828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pic>
        <p:nvPicPr>
          <p:cNvPr id="87" name="Picture 6" descr="buom">
            <a:extLst>
              <a:ext uri="{FF2B5EF4-FFF2-40B4-BE49-F238E27FC236}">
                <a16:creationId xmlns:a16="http://schemas.microsoft.com/office/drawing/2014/main" id="{E916508A-1D64-4902-A703-07CA23132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7133" y="2141217"/>
            <a:ext cx="10515600" cy="454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EA31E3F3-D763-4019-A089-4193EEF43C31}"/>
              </a:ext>
            </a:extLst>
          </p:cNvPr>
          <p:cNvSpPr txBox="1"/>
          <p:nvPr/>
        </p:nvSpPr>
        <p:spPr>
          <a:xfrm>
            <a:off x="889360" y="1365977"/>
            <a:ext cx="60942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spc="62" dirty="0" err="1">
                <a:ln w="1143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3200" b="1" i="1" spc="62" dirty="0">
                <a:ln w="1143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spc="62" dirty="0" err="1">
                <a:ln w="1143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3200" b="1" i="1" spc="62" dirty="0">
                <a:ln w="1143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spc="62" dirty="0" err="1">
                <a:ln w="1143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3200" b="1" i="1" spc="62" dirty="0">
                <a:ln w="1143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spc="62" dirty="0" err="1">
                <a:ln w="1143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i="1" spc="62" dirty="0">
                <a:ln w="1143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spc="62" dirty="0" err="1">
                <a:ln w="1143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bướm</a:t>
            </a:r>
            <a:r>
              <a:rPr lang="en-US" sz="3200" b="1" i="1" spc="62" dirty="0">
                <a:ln w="1143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spc="62" dirty="0" err="1">
                <a:ln w="1143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cải</a:t>
            </a:r>
            <a:endParaRPr lang="en-US" sz="3200" b="1" i="1" spc="62" dirty="0">
              <a:ln w="11430"/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AB5F6693-5790-4B55-A9B1-D2C93BACB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"/>
            <a:ext cx="9906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8DA259-2AD1-4DEE-A375-16F3CDC0E754}"/>
              </a:ext>
            </a:extLst>
          </p:cNvPr>
          <p:cNvSpPr txBox="1"/>
          <p:nvPr/>
        </p:nvSpPr>
        <p:spPr>
          <a:xfrm>
            <a:off x="259773" y="1251239"/>
            <a:ext cx="6047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Sự</a:t>
            </a:r>
            <a:r>
              <a:rPr lang="en-US" sz="3600" b="1" dirty="0"/>
              <a:t> </a:t>
            </a:r>
            <a:r>
              <a:rPr lang="en-US" sz="3600" b="1" dirty="0" err="1"/>
              <a:t>sinh</a:t>
            </a:r>
            <a:r>
              <a:rPr lang="en-US" sz="3600" b="1" dirty="0"/>
              <a:t> </a:t>
            </a:r>
            <a:r>
              <a:rPr lang="en-US" sz="3600" b="1" dirty="0" err="1"/>
              <a:t>sản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bướm</a:t>
            </a:r>
            <a:r>
              <a:rPr lang="en-US" sz="3600" b="1" dirty="0"/>
              <a:t> </a:t>
            </a:r>
            <a:r>
              <a:rPr lang="en-US" sz="3600" b="1" dirty="0" err="1"/>
              <a:t>cải</a:t>
            </a:r>
            <a:endParaRPr lang="en-US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403C77-98C1-4D5D-9F78-106F5961FF9D}"/>
              </a:ext>
            </a:extLst>
          </p:cNvPr>
          <p:cNvSpPr txBox="1"/>
          <p:nvPr/>
        </p:nvSpPr>
        <p:spPr>
          <a:xfrm>
            <a:off x="509155" y="1897570"/>
            <a:ext cx="114230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600" dirty="0" err="1">
                <a:solidFill>
                  <a:srgbClr val="002060"/>
                </a:solidFill>
              </a:rPr>
              <a:t>Dựa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hình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mô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quá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trình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phát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triển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của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bướm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cải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từ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trứng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đến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thành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bướm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  <a:r>
              <a:rPr lang="en-US" sz="3600" dirty="0" err="1">
                <a:solidFill>
                  <a:srgbClr val="002060"/>
                </a:solidFill>
              </a:rPr>
              <a:t>Hãy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chỉ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đâu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là</a:t>
            </a:r>
            <a:r>
              <a:rPr lang="en-US" sz="3600" dirty="0">
                <a:solidFill>
                  <a:srgbClr val="002060"/>
                </a:solidFill>
              </a:rPr>
              <a:t>: </a:t>
            </a:r>
            <a:r>
              <a:rPr lang="en-US" sz="3600" dirty="0" err="1">
                <a:solidFill>
                  <a:srgbClr val="FF0000"/>
                </a:solidFill>
              </a:rPr>
              <a:t>trứng</a:t>
            </a:r>
            <a:r>
              <a:rPr lang="en-US" sz="3600" dirty="0">
                <a:solidFill>
                  <a:srgbClr val="002060"/>
                </a:solidFill>
              </a:rPr>
              <a:t>,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sâu</a:t>
            </a:r>
            <a:r>
              <a:rPr lang="en-US" sz="3600" dirty="0">
                <a:solidFill>
                  <a:srgbClr val="FF0000"/>
                </a:solidFill>
              </a:rPr>
              <a:t> (</a:t>
            </a:r>
            <a:r>
              <a:rPr lang="en-US" sz="3600" dirty="0" err="1">
                <a:solidFill>
                  <a:srgbClr val="FF0000"/>
                </a:solidFill>
              </a:rPr>
              <a:t>ấu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trùng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nhộng</a:t>
            </a:r>
            <a:r>
              <a:rPr lang="en-US" sz="3600" dirty="0">
                <a:solidFill>
                  <a:srgbClr val="002060"/>
                </a:solidFill>
              </a:rPr>
              <a:t>,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bướm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rgbClr val="002060"/>
                </a:solidFill>
              </a:rPr>
              <a:t>Ở </a:t>
            </a:r>
            <a:r>
              <a:rPr lang="en-US" sz="3600" dirty="0" err="1">
                <a:solidFill>
                  <a:srgbClr val="002060"/>
                </a:solidFill>
              </a:rPr>
              <a:t>giai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đoạn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trong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quá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trình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phát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triển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bướm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cải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gây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thiệt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hại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nhất</a:t>
            </a:r>
            <a:r>
              <a:rPr lang="en-US" sz="3600" dirty="0">
                <a:solidFill>
                  <a:srgbClr val="002060"/>
                </a:solidFill>
              </a:rPr>
              <a:t>? </a:t>
            </a:r>
            <a:r>
              <a:rPr lang="en-US" sz="3600" dirty="0" err="1">
                <a:solidFill>
                  <a:srgbClr val="002060"/>
                </a:solidFill>
              </a:rPr>
              <a:t>Vì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sao</a:t>
            </a:r>
            <a:r>
              <a:rPr lang="en-US" sz="3600" dirty="0">
                <a:solidFill>
                  <a:srgbClr val="002060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solidFill>
                  <a:srgbClr val="002060"/>
                </a:solidFill>
              </a:rPr>
              <a:t>Trong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trồng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trọt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làm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gì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giảm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thiệt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hại</a:t>
            </a:r>
            <a:r>
              <a:rPr lang="en-US" sz="3600" dirty="0">
                <a:solidFill>
                  <a:srgbClr val="002060"/>
                </a:solidFill>
              </a:rPr>
              <a:t> do </a:t>
            </a:r>
            <a:r>
              <a:rPr lang="en-US" sz="3600" dirty="0" err="1">
                <a:solidFill>
                  <a:srgbClr val="002060"/>
                </a:solidFill>
              </a:rPr>
              <a:t>côn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trùng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gây</a:t>
            </a:r>
            <a:r>
              <a:rPr lang="en-US" sz="3600" dirty="0">
                <a:solidFill>
                  <a:srgbClr val="002060"/>
                </a:solidFill>
              </a:rPr>
              <a:t> ra </a:t>
            </a:r>
            <a:r>
              <a:rPr lang="en-US" sz="3600" dirty="0" err="1">
                <a:solidFill>
                  <a:srgbClr val="002060"/>
                </a:solidFill>
              </a:rPr>
              <a:t>đối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với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cối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hoa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18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52" name="Text Box 20"/>
          <p:cNvSpPr txBox="1">
            <a:spLocks noChangeArrowheads="1"/>
          </p:cNvSpPr>
          <p:nvPr/>
        </p:nvSpPr>
        <p:spPr bwMode="auto">
          <a:xfrm>
            <a:off x="1625600" y="1"/>
            <a:ext cx="9042400" cy="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933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3555" name="Group 21"/>
          <p:cNvGrpSpPr>
            <a:grpSpLocks/>
          </p:cNvGrpSpPr>
          <p:nvPr/>
        </p:nvGrpSpPr>
        <p:grpSpPr bwMode="auto">
          <a:xfrm>
            <a:off x="157946" y="3876457"/>
            <a:ext cx="4375151" cy="2510488"/>
            <a:chOff x="88" y="2968"/>
            <a:chExt cx="1824" cy="1352"/>
          </a:xfrm>
        </p:grpSpPr>
        <p:pic>
          <p:nvPicPr>
            <p:cNvPr id="23574" name="Picture 22"/>
            <p:cNvPicPr>
              <a:picLocks noChangeAspect="1" noChangeArrowheads="1"/>
            </p:cNvPicPr>
            <p:nvPr/>
          </p:nvPicPr>
          <p:blipFill>
            <a:blip r:embed="rId2">
              <a:lum bright="-24000" contrast="18000"/>
            </a:blip>
            <a:srcRect l="4762" t="3572" r="4761" b="7143"/>
            <a:stretch>
              <a:fillRect/>
            </a:stretch>
          </p:blipFill>
          <p:spPr bwMode="auto">
            <a:xfrm>
              <a:off x="88" y="2968"/>
              <a:ext cx="1824" cy="120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23575" name="Rectangle 23"/>
            <p:cNvSpPr>
              <a:spLocks noChangeArrowheads="1"/>
            </p:cNvSpPr>
            <p:nvPr/>
          </p:nvSpPr>
          <p:spPr bwMode="auto">
            <a:xfrm>
              <a:off x="528" y="4176"/>
              <a:ext cx="912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/>
                <a:t>Hình 3a, 3b</a:t>
              </a:r>
            </a:p>
          </p:txBody>
        </p:sp>
      </p:grpSp>
      <p:grpSp>
        <p:nvGrpSpPr>
          <p:cNvPr id="23556" name="Group 24"/>
          <p:cNvGrpSpPr>
            <a:grpSpLocks/>
          </p:cNvGrpSpPr>
          <p:nvPr/>
        </p:nvGrpSpPr>
        <p:grpSpPr bwMode="auto">
          <a:xfrm>
            <a:off x="2641600" y="835422"/>
            <a:ext cx="9550400" cy="2593578"/>
            <a:chOff x="1488" y="1584"/>
            <a:chExt cx="4128" cy="1256"/>
          </a:xfrm>
        </p:grpSpPr>
        <p:pic>
          <p:nvPicPr>
            <p:cNvPr id="23572" name="Picture 25"/>
            <p:cNvPicPr>
              <a:picLocks noChangeAspect="1" noChangeArrowheads="1"/>
            </p:cNvPicPr>
            <p:nvPr/>
          </p:nvPicPr>
          <p:blipFill>
            <a:blip r:embed="rId3">
              <a:lum bright="-36000" contrast="18000"/>
            </a:blip>
            <a:srcRect l="2174" t="4347" r="4347"/>
            <a:stretch>
              <a:fillRect/>
            </a:stretch>
          </p:blipFill>
          <p:spPr bwMode="auto">
            <a:xfrm>
              <a:off x="1488" y="1584"/>
              <a:ext cx="4128" cy="1056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23573" name="Rectangle 26"/>
            <p:cNvSpPr>
              <a:spLocks noChangeArrowheads="1"/>
            </p:cNvSpPr>
            <p:nvPr/>
          </p:nvSpPr>
          <p:spPr bwMode="auto">
            <a:xfrm>
              <a:off x="2352" y="2648"/>
              <a:ext cx="2256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/>
                <a:t>Hình 2a, 2b, 2c</a:t>
              </a:r>
            </a:p>
          </p:txBody>
        </p:sp>
      </p:grpSp>
      <p:grpSp>
        <p:nvGrpSpPr>
          <p:cNvPr id="23557" name="Group 27"/>
          <p:cNvGrpSpPr>
            <a:grpSpLocks/>
          </p:cNvGrpSpPr>
          <p:nvPr/>
        </p:nvGrpSpPr>
        <p:grpSpPr bwMode="auto">
          <a:xfrm>
            <a:off x="8698683" y="3928465"/>
            <a:ext cx="3251200" cy="2493116"/>
            <a:chOff x="4128" y="2968"/>
            <a:chExt cx="1440" cy="1352"/>
          </a:xfrm>
        </p:grpSpPr>
        <p:pic>
          <p:nvPicPr>
            <p:cNvPr id="23570" name="Picture 28"/>
            <p:cNvPicPr>
              <a:picLocks noChangeAspect="1" noChangeArrowheads="1"/>
            </p:cNvPicPr>
            <p:nvPr/>
          </p:nvPicPr>
          <p:blipFill>
            <a:blip r:embed="rId4">
              <a:lum bright="-36000" contrast="18000"/>
            </a:blip>
            <a:srcRect t="3572" r="11766" b="7143"/>
            <a:stretch>
              <a:fillRect/>
            </a:stretch>
          </p:blipFill>
          <p:spPr bwMode="auto">
            <a:xfrm>
              <a:off x="4128" y="2968"/>
              <a:ext cx="1440" cy="120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23571" name="Rectangle 29"/>
            <p:cNvSpPr>
              <a:spLocks noChangeArrowheads="1"/>
            </p:cNvSpPr>
            <p:nvPr/>
          </p:nvSpPr>
          <p:spPr bwMode="auto">
            <a:xfrm>
              <a:off x="4656" y="4176"/>
              <a:ext cx="528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/>
                <a:t>Hình 5</a:t>
              </a:r>
            </a:p>
          </p:txBody>
        </p:sp>
      </p:grpSp>
      <p:grpSp>
        <p:nvGrpSpPr>
          <p:cNvPr id="23558" name="Group 30"/>
          <p:cNvGrpSpPr>
            <a:grpSpLocks/>
          </p:cNvGrpSpPr>
          <p:nvPr/>
        </p:nvGrpSpPr>
        <p:grpSpPr bwMode="auto">
          <a:xfrm>
            <a:off x="4564270" y="3873906"/>
            <a:ext cx="3901017" cy="2547675"/>
            <a:chOff x="2160" y="2976"/>
            <a:chExt cx="1728" cy="1344"/>
          </a:xfrm>
        </p:grpSpPr>
        <p:pic>
          <p:nvPicPr>
            <p:cNvPr id="23568" name="Picture 31"/>
            <p:cNvPicPr>
              <a:picLocks noChangeAspect="1" noChangeArrowheads="1"/>
            </p:cNvPicPr>
            <p:nvPr/>
          </p:nvPicPr>
          <p:blipFill>
            <a:blip r:embed="rId5">
              <a:lum bright="-24000"/>
            </a:blip>
            <a:srcRect l="2499" r="7501" b="3572"/>
            <a:stretch>
              <a:fillRect/>
            </a:stretch>
          </p:blipFill>
          <p:spPr bwMode="auto">
            <a:xfrm>
              <a:off x="2160" y="2976"/>
              <a:ext cx="1728" cy="119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23569" name="Rectangle 32"/>
            <p:cNvSpPr>
              <a:spLocks noChangeArrowheads="1"/>
            </p:cNvSpPr>
            <p:nvPr/>
          </p:nvSpPr>
          <p:spPr bwMode="auto">
            <a:xfrm>
              <a:off x="2496" y="4176"/>
              <a:ext cx="1008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/>
                <a:t>Hình 4a, 4b</a:t>
              </a:r>
            </a:p>
          </p:txBody>
        </p:sp>
      </p:grpSp>
      <p:grpSp>
        <p:nvGrpSpPr>
          <p:cNvPr id="23559" name="Group 33"/>
          <p:cNvGrpSpPr>
            <a:grpSpLocks/>
          </p:cNvGrpSpPr>
          <p:nvPr/>
        </p:nvGrpSpPr>
        <p:grpSpPr bwMode="auto">
          <a:xfrm>
            <a:off x="24594" y="823181"/>
            <a:ext cx="2406651" cy="2594740"/>
            <a:chOff x="96" y="1488"/>
            <a:chExt cx="1003" cy="1248"/>
          </a:xfrm>
        </p:grpSpPr>
        <p:pic>
          <p:nvPicPr>
            <p:cNvPr id="23566" name="Picture 34"/>
            <p:cNvPicPr>
              <a:picLocks noChangeAspect="1" noChangeArrowheads="1"/>
            </p:cNvPicPr>
            <p:nvPr/>
          </p:nvPicPr>
          <p:blipFill>
            <a:blip r:embed="rId6">
              <a:lum bright="-30000" contrast="18000"/>
            </a:blip>
            <a:srcRect l="13637" b="13043"/>
            <a:stretch>
              <a:fillRect/>
            </a:stretch>
          </p:blipFill>
          <p:spPr bwMode="auto">
            <a:xfrm>
              <a:off x="96" y="1488"/>
              <a:ext cx="1003" cy="1056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23567" name="Rectangle 35"/>
            <p:cNvSpPr>
              <a:spLocks noChangeArrowheads="1"/>
            </p:cNvSpPr>
            <p:nvPr/>
          </p:nvSpPr>
          <p:spPr bwMode="auto">
            <a:xfrm>
              <a:off x="264" y="2544"/>
              <a:ext cx="720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/>
                <a:t>Hình 1</a:t>
              </a:r>
            </a:p>
          </p:txBody>
        </p:sp>
      </p:grpSp>
      <p:sp>
        <p:nvSpPr>
          <p:cNvPr id="117784" name="Rectangle 24"/>
          <p:cNvSpPr>
            <a:spLocks noChangeArrowheads="1"/>
          </p:cNvSpPr>
          <p:nvPr/>
        </p:nvSpPr>
        <p:spPr bwMode="auto">
          <a:xfrm>
            <a:off x="188059" y="3362151"/>
            <a:ext cx="2235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Trứng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7785" name="Rectangle 25"/>
          <p:cNvSpPr>
            <a:spLocks noChangeArrowheads="1"/>
          </p:cNvSpPr>
          <p:nvPr/>
        </p:nvSpPr>
        <p:spPr bwMode="auto">
          <a:xfrm>
            <a:off x="5345546" y="3386748"/>
            <a:ext cx="3759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Sâu</a:t>
            </a:r>
            <a:r>
              <a:rPr lang="en-US" sz="2800" b="1" dirty="0">
                <a:solidFill>
                  <a:srgbClr val="FF0000"/>
                </a:solidFill>
              </a:rPr>
              <a:t> (</a:t>
            </a:r>
            <a:r>
              <a:rPr lang="en-US" sz="2800" b="1" dirty="0" err="1">
                <a:solidFill>
                  <a:srgbClr val="FF0000"/>
                </a:solidFill>
              </a:rPr>
              <a:t>ấu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trùng</a:t>
            </a:r>
            <a:r>
              <a:rPr lang="en-US" sz="28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17786" name="Rectangle 26"/>
          <p:cNvSpPr>
            <a:spLocks noChangeArrowheads="1"/>
          </p:cNvSpPr>
          <p:nvPr/>
        </p:nvSpPr>
        <p:spPr bwMode="auto">
          <a:xfrm>
            <a:off x="1313645" y="6390408"/>
            <a:ext cx="2235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Nhộng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7787" name="Rectangle 27"/>
          <p:cNvSpPr>
            <a:spLocks noChangeArrowheads="1"/>
          </p:cNvSpPr>
          <p:nvPr/>
        </p:nvSpPr>
        <p:spPr bwMode="auto">
          <a:xfrm>
            <a:off x="7416800" y="6285098"/>
            <a:ext cx="223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Bướm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3ADB50-18E2-4656-B79E-0B5A67DF8DCE}"/>
              </a:ext>
            </a:extLst>
          </p:cNvPr>
          <p:cNvSpPr txBox="1"/>
          <p:nvPr/>
        </p:nvSpPr>
        <p:spPr>
          <a:xfrm>
            <a:off x="219232" y="54263"/>
            <a:ext cx="6047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Sự</a:t>
            </a:r>
            <a:r>
              <a:rPr lang="en-US" sz="3600" b="1" dirty="0"/>
              <a:t> </a:t>
            </a:r>
            <a:r>
              <a:rPr lang="en-US" sz="3600" b="1" dirty="0" err="1"/>
              <a:t>sinh</a:t>
            </a:r>
            <a:r>
              <a:rPr lang="en-US" sz="3600" b="1" dirty="0"/>
              <a:t> </a:t>
            </a:r>
            <a:r>
              <a:rPr lang="en-US" sz="3600" b="1" dirty="0" err="1"/>
              <a:t>sản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bướm</a:t>
            </a:r>
            <a:r>
              <a:rPr lang="en-US" sz="3600" b="1" dirty="0"/>
              <a:t> </a:t>
            </a:r>
            <a:r>
              <a:rPr lang="en-US" sz="3600" b="1" dirty="0" err="1"/>
              <a:t>cải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7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7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7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7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84" grpId="0"/>
      <p:bldP spid="117785" grpId="0"/>
      <p:bldP spid="117786" grpId="0"/>
      <p:bldP spid="11778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1250</Words>
  <Application>Microsoft Office PowerPoint</Application>
  <PresentationFormat>Widescreen</PresentationFormat>
  <Paragraphs>172</Paragraphs>
  <Slides>33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Permanent Marker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Lợi Đinh</dc:creator>
  <cp:lastModifiedBy>Ngân Thạch</cp:lastModifiedBy>
  <cp:revision>62</cp:revision>
  <dcterms:created xsi:type="dcterms:W3CDTF">2021-04-14T11:33:28Z</dcterms:created>
  <dcterms:modified xsi:type="dcterms:W3CDTF">2022-03-28T03:10:09Z</dcterms:modified>
</cp:coreProperties>
</file>